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4" r:id="rId144"/>
    <p:sldId id="405" r:id="rId145"/>
    <p:sldId id="406" r:id="rId146"/>
    <p:sldId id="407" r:id="rId147"/>
    <p:sldId id="408" r:id="rId148"/>
    <p:sldId id="409" r:id="rId149"/>
    <p:sldId id="410" r:id="rId150"/>
    <p:sldId id="411" r:id="rId151"/>
    <p:sldId id="412" r:id="rId152"/>
    <p:sldId id="413" r:id="rId153"/>
    <p:sldId id="414" r:id="rId154"/>
    <p:sldId id="415" r:id="rId155"/>
    <p:sldId id="416" r:id="rId156"/>
    <p:sldId id="417" r:id="rId157"/>
    <p:sldId id="418" r:id="rId158"/>
    <p:sldId id="419" r:id="rId159"/>
    <p:sldId id="420" r:id="rId160"/>
    <p:sldId id="421" r:id="rId161"/>
    <p:sldId id="422" r:id="rId162"/>
    <p:sldId id="423" r:id="rId163"/>
    <p:sldId id="424" r:id="rId164"/>
    <p:sldId id="425" r:id="rId165"/>
    <p:sldId id="427" r:id="rId166"/>
    <p:sldId id="428" r:id="rId167"/>
    <p:sldId id="429" r:id="rId168"/>
    <p:sldId id="430" r:id="rId169"/>
    <p:sldId id="431" r:id="rId170"/>
    <p:sldId id="432" r:id="rId171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B1C53-39EB-49B1-92DE-04DAFCCC812E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909EF-4058-4E8C-971F-60E1D59EFF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09EF-4058-4E8C-971F-60E1D59EFF4E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01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11854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10102"/>
            <a:ext cx="10358120" cy="1292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8864" y="1893568"/>
            <a:ext cx="9842500" cy="2585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7" Type="http://schemas.openxmlformats.org/officeDocument/2006/relationships/image" Target="../media/image9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jpg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9.jpg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0" y="2057400"/>
            <a:ext cx="6621145" cy="2444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0">
              <a:lnSpc>
                <a:spcPct val="117200"/>
              </a:lnSpc>
              <a:spcBef>
                <a:spcPts val="100"/>
              </a:spcBef>
            </a:pPr>
            <a:r>
              <a:rPr lang="ru-RU" sz="6000" spc="-40" dirty="0">
                <a:latin typeface="Calibri"/>
                <a:cs typeface="Calibri"/>
              </a:rPr>
              <a:t>К</a:t>
            </a:r>
            <a:r>
              <a:rPr lang="ru-RU" sz="6000" spc="-35" dirty="0">
                <a:latin typeface="Calibri"/>
                <a:cs typeface="Calibri"/>
              </a:rPr>
              <a:t>ла</a:t>
            </a:r>
            <a:r>
              <a:rPr lang="ru-RU" sz="6000" spc="45" dirty="0">
                <a:latin typeface="Calibri"/>
                <a:cs typeface="Calibri"/>
              </a:rPr>
              <a:t>с</a:t>
            </a:r>
            <a:r>
              <a:rPr lang="ru-RU" sz="6000" spc="-40" dirty="0">
                <a:latin typeface="Calibri"/>
                <a:cs typeface="Calibri"/>
              </a:rPr>
              <a:t>т</a:t>
            </a:r>
            <a:r>
              <a:rPr lang="ru-RU" sz="6000" spc="5" dirty="0">
                <a:latin typeface="Calibri"/>
                <a:cs typeface="Calibri"/>
              </a:rPr>
              <a:t>е</a:t>
            </a:r>
            <a:r>
              <a:rPr lang="ru-RU" sz="6000" spc="15" dirty="0">
                <a:latin typeface="Calibri"/>
                <a:cs typeface="Calibri"/>
              </a:rPr>
              <a:t>р</a:t>
            </a:r>
            <a:r>
              <a:rPr lang="ru-RU" sz="6000" spc="-30" dirty="0">
                <a:latin typeface="Calibri"/>
                <a:cs typeface="Calibri"/>
              </a:rPr>
              <a:t>и</a:t>
            </a:r>
            <a:r>
              <a:rPr lang="ru-RU" sz="6000" spc="45" dirty="0">
                <a:latin typeface="Calibri"/>
                <a:cs typeface="Calibri"/>
              </a:rPr>
              <a:t>з</a:t>
            </a:r>
            <a:r>
              <a:rPr lang="ru-RU" sz="6000" spc="-35" dirty="0">
                <a:latin typeface="Calibri"/>
                <a:cs typeface="Calibri"/>
              </a:rPr>
              <a:t>ац</a:t>
            </a:r>
            <a:r>
              <a:rPr lang="ru-RU" sz="6000" spc="-30" dirty="0">
                <a:latin typeface="Calibri"/>
                <a:cs typeface="Calibri"/>
              </a:rPr>
              <a:t>и</a:t>
            </a:r>
            <a:r>
              <a:rPr lang="ru-RU" sz="6000" dirty="0">
                <a:latin typeface="Calibri"/>
                <a:cs typeface="Calibri"/>
              </a:rPr>
              <a:t>я</a:t>
            </a:r>
            <a:br>
              <a:rPr lang="ru-RU" sz="6000" dirty="0">
                <a:latin typeface="Calibri"/>
                <a:cs typeface="Calibri"/>
              </a:rPr>
            </a:br>
            <a:endParaRPr lang="ru-RU" sz="8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1139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Восстановление</a:t>
            </a:r>
            <a:r>
              <a:rPr spc="-85" dirty="0"/>
              <a:t> </a:t>
            </a:r>
            <a:r>
              <a:rPr spc="-10" dirty="0"/>
              <a:t>отображения</a:t>
            </a:r>
          </a:p>
        </p:txBody>
      </p:sp>
      <p:sp>
        <p:nvSpPr>
          <p:cNvPr id="3" name="object 3"/>
          <p:cNvSpPr/>
          <p:nvPr/>
        </p:nvSpPr>
        <p:spPr>
          <a:xfrm>
            <a:off x="4326393" y="3220645"/>
            <a:ext cx="440690" cy="329565"/>
          </a:xfrm>
          <a:custGeom>
            <a:avLst/>
            <a:gdLst/>
            <a:ahLst/>
            <a:cxnLst/>
            <a:rect l="l" t="t" r="r" b="b"/>
            <a:pathLst>
              <a:path w="440689" h="329564">
                <a:moveTo>
                  <a:pt x="335633" y="0"/>
                </a:moveTo>
                <a:lnTo>
                  <a:pt x="330944" y="13370"/>
                </a:lnTo>
                <a:lnTo>
                  <a:pt x="350011" y="21645"/>
                </a:lnTo>
                <a:lnTo>
                  <a:pt x="366409" y="33099"/>
                </a:lnTo>
                <a:lnTo>
                  <a:pt x="391195" y="65547"/>
                </a:lnTo>
                <a:lnTo>
                  <a:pt x="405780" y="109324"/>
                </a:lnTo>
                <a:lnTo>
                  <a:pt x="410641" y="163041"/>
                </a:lnTo>
                <a:lnTo>
                  <a:pt x="409420" y="192092"/>
                </a:lnTo>
                <a:lnTo>
                  <a:pt x="399653" y="242185"/>
                </a:lnTo>
                <a:lnTo>
                  <a:pt x="380055" y="281307"/>
                </a:lnTo>
                <a:lnTo>
                  <a:pt x="350234" y="307699"/>
                </a:lnTo>
                <a:lnTo>
                  <a:pt x="331466" y="316012"/>
                </a:lnTo>
                <a:lnTo>
                  <a:pt x="335633" y="329382"/>
                </a:lnTo>
                <a:lnTo>
                  <a:pt x="380560" y="308307"/>
                </a:lnTo>
                <a:lnTo>
                  <a:pt x="413594" y="271823"/>
                </a:lnTo>
                <a:lnTo>
                  <a:pt x="433909" y="222966"/>
                </a:lnTo>
                <a:lnTo>
                  <a:pt x="440681" y="164778"/>
                </a:lnTo>
                <a:lnTo>
                  <a:pt x="438982" y="134582"/>
                </a:lnTo>
                <a:lnTo>
                  <a:pt x="425395" y="81059"/>
                </a:lnTo>
                <a:lnTo>
                  <a:pt x="398449" y="37488"/>
                </a:lnTo>
                <a:lnTo>
                  <a:pt x="359512" y="8622"/>
                </a:lnTo>
                <a:lnTo>
                  <a:pt x="335633" y="0"/>
                </a:lnTo>
                <a:close/>
              </a:path>
              <a:path w="440689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8"/>
                </a:lnTo>
                <a:lnTo>
                  <a:pt x="1693" y="195039"/>
                </a:lnTo>
                <a:lnTo>
                  <a:pt x="15237" y="248561"/>
                </a:lnTo>
                <a:lnTo>
                  <a:pt x="42117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6" y="316012"/>
                </a:lnTo>
                <a:lnTo>
                  <a:pt x="90447" y="307699"/>
                </a:lnTo>
                <a:lnTo>
                  <a:pt x="74250" y="296131"/>
                </a:lnTo>
                <a:lnTo>
                  <a:pt x="49573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7" y="86193"/>
                </a:lnTo>
                <a:lnTo>
                  <a:pt x="60658" y="47733"/>
                </a:lnTo>
                <a:lnTo>
                  <a:pt x="90740" y="21645"/>
                </a:lnTo>
                <a:lnTo>
                  <a:pt x="109736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47193" y="3652444"/>
            <a:ext cx="440690" cy="329565"/>
          </a:xfrm>
          <a:custGeom>
            <a:avLst/>
            <a:gdLst/>
            <a:ahLst/>
            <a:cxnLst/>
            <a:rect l="l" t="t" r="r" b="b"/>
            <a:pathLst>
              <a:path w="440689" h="329564">
                <a:moveTo>
                  <a:pt x="335633" y="0"/>
                </a:moveTo>
                <a:lnTo>
                  <a:pt x="330944" y="13370"/>
                </a:lnTo>
                <a:lnTo>
                  <a:pt x="350011" y="21645"/>
                </a:lnTo>
                <a:lnTo>
                  <a:pt x="366409" y="33099"/>
                </a:lnTo>
                <a:lnTo>
                  <a:pt x="391195" y="65547"/>
                </a:lnTo>
                <a:lnTo>
                  <a:pt x="405780" y="109324"/>
                </a:lnTo>
                <a:lnTo>
                  <a:pt x="410641" y="163041"/>
                </a:lnTo>
                <a:lnTo>
                  <a:pt x="409420" y="192092"/>
                </a:lnTo>
                <a:lnTo>
                  <a:pt x="399653" y="242185"/>
                </a:lnTo>
                <a:lnTo>
                  <a:pt x="380055" y="281307"/>
                </a:lnTo>
                <a:lnTo>
                  <a:pt x="350234" y="307699"/>
                </a:lnTo>
                <a:lnTo>
                  <a:pt x="331466" y="316012"/>
                </a:lnTo>
                <a:lnTo>
                  <a:pt x="335633" y="329382"/>
                </a:lnTo>
                <a:lnTo>
                  <a:pt x="380560" y="308307"/>
                </a:lnTo>
                <a:lnTo>
                  <a:pt x="413594" y="271823"/>
                </a:lnTo>
                <a:lnTo>
                  <a:pt x="433909" y="222966"/>
                </a:lnTo>
                <a:lnTo>
                  <a:pt x="440681" y="164778"/>
                </a:lnTo>
                <a:lnTo>
                  <a:pt x="438982" y="134582"/>
                </a:lnTo>
                <a:lnTo>
                  <a:pt x="425395" y="81059"/>
                </a:lnTo>
                <a:lnTo>
                  <a:pt x="398449" y="37488"/>
                </a:lnTo>
                <a:lnTo>
                  <a:pt x="359512" y="8622"/>
                </a:lnTo>
                <a:lnTo>
                  <a:pt x="335633" y="0"/>
                </a:lnTo>
                <a:close/>
              </a:path>
              <a:path w="440689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8"/>
                </a:lnTo>
                <a:lnTo>
                  <a:pt x="1693" y="195039"/>
                </a:lnTo>
                <a:lnTo>
                  <a:pt x="15237" y="248561"/>
                </a:lnTo>
                <a:lnTo>
                  <a:pt x="42117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6" y="316012"/>
                </a:lnTo>
                <a:lnTo>
                  <a:pt x="90447" y="307699"/>
                </a:lnTo>
                <a:lnTo>
                  <a:pt x="74250" y="296131"/>
                </a:lnTo>
                <a:lnTo>
                  <a:pt x="49573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7" y="86193"/>
                </a:lnTo>
                <a:lnTo>
                  <a:pt x="60658" y="47733"/>
                </a:lnTo>
                <a:lnTo>
                  <a:pt x="90740" y="21645"/>
                </a:lnTo>
                <a:lnTo>
                  <a:pt x="109736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939" y="1845945"/>
            <a:ext cx="9508490" cy="2153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spc="15" dirty="0">
                <a:latin typeface="Cambria Math"/>
                <a:cs typeface="Cambria Math"/>
              </a:rPr>
              <a:t>Считаем,</a:t>
            </a:r>
            <a:r>
              <a:rPr sz="2800" spc="-11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что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есть</a:t>
            </a:r>
            <a:r>
              <a:rPr sz="2800" spc="30" dirty="0">
                <a:latin typeface="Cambria Math"/>
                <a:cs typeface="Cambria Math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отображение:</a:t>
            </a:r>
            <a:endParaRPr sz="2800">
              <a:latin typeface="Cambria Math"/>
              <a:cs typeface="Cambria Math"/>
            </a:endParaRPr>
          </a:p>
          <a:p>
            <a:pPr marL="850265" algn="ctr">
              <a:lnSpc>
                <a:spcPts val="3300"/>
              </a:lnSpc>
            </a:pPr>
            <a:r>
              <a:rPr sz="2800" dirty="0">
                <a:latin typeface="Cambria Math"/>
                <a:cs typeface="Cambria Math"/>
              </a:rPr>
              <a:t>𝑥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↦</a:t>
            </a:r>
            <a:r>
              <a:rPr sz="2800" spc="2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𝑦</a:t>
            </a:r>
            <a:endParaRPr sz="2800">
              <a:latin typeface="Cambria Math"/>
              <a:cs typeface="Cambria Math"/>
            </a:endParaRPr>
          </a:p>
          <a:p>
            <a:pPr marL="12700" marR="5080">
              <a:lnSpc>
                <a:spcPts val="3400"/>
              </a:lnSpc>
              <a:spcBef>
                <a:spcPts val="50"/>
              </a:spcBef>
              <a:tabLst>
                <a:tab pos="3529965" algn="l"/>
                <a:tab pos="3885565" algn="l"/>
              </a:tabLst>
            </a:pPr>
            <a:r>
              <a:rPr sz="2800" spc="45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30" dirty="0">
                <a:latin typeface="Calibri"/>
                <a:cs typeface="Calibri"/>
              </a:rPr>
              <a:t>у</a:t>
            </a:r>
            <a:r>
              <a:rPr sz="2800" spc="-15" dirty="0">
                <a:latin typeface="Calibri"/>
                <a:cs typeface="Calibri"/>
              </a:rPr>
              <a:t>ч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20" dirty="0">
                <a:latin typeface="Calibri"/>
                <a:cs typeface="Calibri"/>
              </a:rPr>
              <a:t>ю</a:t>
            </a:r>
            <a:r>
              <a:rPr sz="2800" dirty="0">
                <a:latin typeface="Calibri"/>
                <a:cs typeface="Calibri"/>
              </a:rPr>
              <a:t>щ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ка</a:t>
            </a:r>
            <a:r>
              <a:rPr sz="2800" spc="-1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э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5" dirty="0">
                <a:latin typeface="Calibri"/>
                <a:cs typeface="Calibri"/>
              </a:rPr>
              <a:t>ме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ы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15" dirty="0">
                <a:latin typeface="Calibri"/>
                <a:cs typeface="Calibri"/>
              </a:rPr>
              <a:t>ч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ий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dirty="0">
                <a:latin typeface="Calibri"/>
                <a:cs typeface="Calibri"/>
              </a:rPr>
              <a:t>м</a:t>
            </a:r>
            <a:r>
              <a:rPr sz="2800" spc="-229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dirty="0">
                <a:latin typeface="Calibri"/>
                <a:cs typeface="Calibri"/>
              </a:rPr>
              <a:t>ы  </a:t>
            </a:r>
            <a:r>
              <a:rPr sz="2800" spc="5" dirty="0">
                <a:latin typeface="Calibri"/>
                <a:cs typeface="Calibri"/>
              </a:rPr>
              <a:t>пытаемся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построить</a:t>
            </a:r>
            <a:r>
              <a:rPr sz="2800" spc="-14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𝑎	𝑥	:</a:t>
            </a:r>
            <a:endParaRPr sz="2800">
              <a:latin typeface="Cambria Math"/>
              <a:cs typeface="Cambria Math"/>
            </a:endParaRPr>
          </a:p>
          <a:p>
            <a:pPr marL="837565" algn="ctr">
              <a:lnSpc>
                <a:spcPts val="3279"/>
              </a:lnSpc>
              <a:tabLst>
                <a:tab pos="1193165" algn="l"/>
                <a:tab pos="1637664" algn="l"/>
              </a:tabLst>
            </a:pPr>
            <a:r>
              <a:rPr sz="2800" dirty="0">
                <a:latin typeface="Cambria Math"/>
                <a:cs typeface="Cambria Math"/>
              </a:rPr>
              <a:t>𝑎	𝑥	≈</a:t>
            </a:r>
            <a:r>
              <a:rPr sz="2800" spc="7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𝑦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71700"/>
            <a:ext cx="711200" cy="762000"/>
            <a:chOff x="3416300" y="2171700"/>
            <a:chExt cx="711200" cy="76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2650" y="2178050"/>
              <a:ext cx="698500" cy="749300"/>
            </a:xfrm>
            <a:custGeom>
              <a:avLst/>
              <a:gdLst/>
              <a:ahLst/>
              <a:cxnLst/>
              <a:rect l="l" t="t" r="r" b="b"/>
              <a:pathLst>
                <a:path w="698500" h="749300">
                  <a:moveTo>
                    <a:pt x="349250" y="0"/>
                  </a:moveTo>
                  <a:lnTo>
                    <a:pt x="301858" y="3420"/>
                  </a:lnTo>
                  <a:lnTo>
                    <a:pt x="256405" y="13382"/>
                  </a:lnTo>
                  <a:lnTo>
                    <a:pt x="213306" y="29441"/>
                  </a:lnTo>
                  <a:lnTo>
                    <a:pt x="172977" y="51150"/>
                  </a:lnTo>
                  <a:lnTo>
                    <a:pt x="135833" y="78063"/>
                  </a:lnTo>
                  <a:lnTo>
                    <a:pt x="102293" y="109732"/>
                  </a:lnTo>
                  <a:lnTo>
                    <a:pt x="72770" y="145712"/>
                  </a:lnTo>
                  <a:lnTo>
                    <a:pt x="47682" y="185556"/>
                  </a:lnTo>
                  <a:lnTo>
                    <a:pt x="27445" y="228819"/>
                  </a:lnTo>
                  <a:lnTo>
                    <a:pt x="12475" y="275053"/>
                  </a:lnTo>
                  <a:lnTo>
                    <a:pt x="3188" y="323812"/>
                  </a:lnTo>
                  <a:lnTo>
                    <a:pt x="0" y="374650"/>
                  </a:lnTo>
                  <a:lnTo>
                    <a:pt x="3188" y="425487"/>
                  </a:lnTo>
                  <a:lnTo>
                    <a:pt x="12475" y="474246"/>
                  </a:lnTo>
                  <a:lnTo>
                    <a:pt x="27445" y="520480"/>
                  </a:lnTo>
                  <a:lnTo>
                    <a:pt x="47682" y="563743"/>
                  </a:lnTo>
                  <a:lnTo>
                    <a:pt x="72770" y="603587"/>
                  </a:lnTo>
                  <a:lnTo>
                    <a:pt x="102293" y="639567"/>
                  </a:lnTo>
                  <a:lnTo>
                    <a:pt x="135833" y="671236"/>
                  </a:lnTo>
                  <a:lnTo>
                    <a:pt x="172977" y="698149"/>
                  </a:lnTo>
                  <a:lnTo>
                    <a:pt x="213306" y="719858"/>
                  </a:lnTo>
                  <a:lnTo>
                    <a:pt x="256405" y="735917"/>
                  </a:lnTo>
                  <a:lnTo>
                    <a:pt x="301858" y="745879"/>
                  </a:lnTo>
                  <a:lnTo>
                    <a:pt x="349250" y="749300"/>
                  </a:lnTo>
                  <a:lnTo>
                    <a:pt x="396641" y="745879"/>
                  </a:lnTo>
                  <a:lnTo>
                    <a:pt x="442094" y="735917"/>
                  </a:lnTo>
                  <a:lnTo>
                    <a:pt x="485193" y="719858"/>
                  </a:lnTo>
                  <a:lnTo>
                    <a:pt x="525522" y="698149"/>
                  </a:lnTo>
                  <a:lnTo>
                    <a:pt x="562666" y="671236"/>
                  </a:lnTo>
                  <a:lnTo>
                    <a:pt x="596206" y="639567"/>
                  </a:lnTo>
                  <a:lnTo>
                    <a:pt x="625729" y="603587"/>
                  </a:lnTo>
                  <a:lnTo>
                    <a:pt x="650817" y="563743"/>
                  </a:lnTo>
                  <a:lnTo>
                    <a:pt x="671054" y="520480"/>
                  </a:lnTo>
                  <a:lnTo>
                    <a:pt x="686024" y="474246"/>
                  </a:lnTo>
                  <a:lnTo>
                    <a:pt x="695311" y="425487"/>
                  </a:lnTo>
                  <a:lnTo>
                    <a:pt x="698500" y="374650"/>
                  </a:lnTo>
                  <a:lnTo>
                    <a:pt x="695311" y="323812"/>
                  </a:lnTo>
                  <a:lnTo>
                    <a:pt x="686024" y="275053"/>
                  </a:lnTo>
                  <a:lnTo>
                    <a:pt x="671054" y="228819"/>
                  </a:lnTo>
                  <a:lnTo>
                    <a:pt x="650817" y="185556"/>
                  </a:lnTo>
                  <a:lnTo>
                    <a:pt x="625729" y="145712"/>
                  </a:lnTo>
                  <a:lnTo>
                    <a:pt x="596206" y="109732"/>
                  </a:lnTo>
                  <a:lnTo>
                    <a:pt x="562666" y="78063"/>
                  </a:lnTo>
                  <a:lnTo>
                    <a:pt x="525522" y="51150"/>
                  </a:lnTo>
                  <a:lnTo>
                    <a:pt x="485193" y="29441"/>
                  </a:lnTo>
                  <a:lnTo>
                    <a:pt x="442094" y="13382"/>
                  </a:lnTo>
                  <a:lnTo>
                    <a:pt x="396641" y="342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2650" y="2178050"/>
              <a:ext cx="698500" cy="749300"/>
            </a:xfrm>
            <a:custGeom>
              <a:avLst/>
              <a:gdLst/>
              <a:ahLst/>
              <a:cxnLst/>
              <a:rect l="l" t="t" r="r" b="b"/>
              <a:pathLst>
                <a:path w="698500" h="749300">
                  <a:moveTo>
                    <a:pt x="0" y="374650"/>
                  </a:moveTo>
                  <a:lnTo>
                    <a:pt x="3188" y="323812"/>
                  </a:lnTo>
                  <a:lnTo>
                    <a:pt x="12475" y="275053"/>
                  </a:lnTo>
                  <a:lnTo>
                    <a:pt x="27445" y="228819"/>
                  </a:lnTo>
                  <a:lnTo>
                    <a:pt x="47682" y="185557"/>
                  </a:lnTo>
                  <a:lnTo>
                    <a:pt x="72770" y="145712"/>
                  </a:lnTo>
                  <a:lnTo>
                    <a:pt x="102292" y="109732"/>
                  </a:lnTo>
                  <a:lnTo>
                    <a:pt x="135833" y="78063"/>
                  </a:lnTo>
                  <a:lnTo>
                    <a:pt x="172976" y="51150"/>
                  </a:lnTo>
                  <a:lnTo>
                    <a:pt x="213306" y="29441"/>
                  </a:lnTo>
                  <a:lnTo>
                    <a:pt x="256405" y="13382"/>
                  </a:lnTo>
                  <a:lnTo>
                    <a:pt x="301858" y="3420"/>
                  </a:lnTo>
                  <a:lnTo>
                    <a:pt x="349250" y="0"/>
                  </a:lnTo>
                  <a:lnTo>
                    <a:pt x="396641" y="3420"/>
                  </a:lnTo>
                  <a:lnTo>
                    <a:pt x="442094" y="13382"/>
                  </a:lnTo>
                  <a:lnTo>
                    <a:pt x="485193" y="29441"/>
                  </a:lnTo>
                  <a:lnTo>
                    <a:pt x="525523" y="51150"/>
                  </a:lnTo>
                  <a:lnTo>
                    <a:pt x="562666" y="78063"/>
                  </a:lnTo>
                  <a:lnTo>
                    <a:pt x="596207" y="109732"/>
                  </a:lnTo>
                  <a:lnTo>
                    <a:pt x="625729" y="145712"/>
                  </a:lnTo>
                  <a:lnTo>
                    <a:pt x="650817" y="185557"/>
                  </a:lnTo>
                  <a:lnTo>
                    <a:pt x="671054" y="228819"/>
                  </a:lnTo>
                  <a:lnTo>
                    <a:pt x="686024" y="275053"/>
                  </a:lnTo>
                  <a:lnTo>
                    <a:pt x="695311" y="323812"/>
                  </a:lnTo>
                  <a:lnTo>
                    <a:pt x="698500" y="374650"/>
                  </a:lnTo>
                  <a:lnTo>
                    <a:pt x="695311" y="425487"/>
                  </a:lnTo>
                  <a:lnTo>
                    <a:pt x="686024" y="474246"/>
                  </a:lnTo>
                  <a:lnTo>
                    <a:pt x="671054" y="520480"/>
                  </a:lnTo>
                  <a:lnTo>
                    <a:pt x="650817" y="563742"/>
                  </a:lnTo>
                  <a:lnTo>
                    <a:pt x="625729" y="603587"/>
                  </a:lnTo>
                  <a:lnTo>
                    <a:pt x="596207" y="639567"/>
                  </a:lnTo>
                  <a:lnTo>
                    <a:pt x="562666" y="671236"/>
                  </a:lnTo>
                  <a:lnTo>
                    <a:pt x="525523" y="698149"/>
                  </a:lnTo>
                  <a:lnTo>
                    <a:pt x="485193" y="719858"/>
                  </a:lnTo>
                  <a:lnTo>
                    <a:pt x="442094" y="735917"/>
                  </a:lnTo>
                  <a:lnTo>
                    <a:pt x="396641" y="745879"/>
                  </a:lnTo>
                  <a:lnTo>
                    <a:pt x="349250" y="749300"/>
                  </a:lnTo>
                  <a:lnTo>
                    <a:pt x="301858" y="745879"/>
                  </a:lnTo>
                  <a:lnTo>
                    <a:pt x="256405" y="735917"/>
                  </a:lnTo>
                  <a:lnTo>
                    <a:pt x="213306" y="719858"/>
                  </a:lnTo>
                  <a:lnTo>
                    <a:pt x="172976" y="698149"/>
                  </a:lnTo>
                  <a:lnTo>
                    <a:pt x="135833" y="671236"/>
                  </a:lnTo>
                  <a:lnTo>
                    <a:pt x="102292" y="639567"/>
                  </a:lnTo>
                  <a:lnTo>
                    <a:pt x="72770" y="603587"/>
                  </a:lnTo>
                  <a:lnTo>
                    <a:pt x="47682" y="563742"/>
                  </a:lnTo>
                  <a:lnTo>
                    <a:pt x="27445" y="520480"/>
                  </a:lnTo>
                  <a:lnTo>
                    <a:pt x="12475" y="474246"/>
                  </a:lnTo>
                  <a:lnTo>
                    <a:pt x="3188" y="425487"/>
                  </a:lnTo>
                  <a:lnTo>
                    <a:pt x="0" y="374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83100" y="2374900"/>
            <a:ext cx="431800" cy="444500"/>
            <a:chOff x="4483100" y="2374900"/>
            <a:chExt cx="431800" cy="4445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19800" y="1943100"/>
            <a:ext cx="990600" cy="660400"/>
            <a:chOff x="6019800" y="1943100"/>
            <a:chExt cx="990600" cy="6604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26150" y="1949450"/>
              <a:ext cx="977900" cy="647700"/>
            </a:xfrm>
            <a:custGeom>
              <a:avLst/>
              <a:gdLst/>
              <a:ahLst/>
              <a:cxnLst/>
              <a:rect l="l" t="t" r="r" b="b"/>
              <a:pathLst>
                <a:path w="977900" h="647700">
                  <a:moveTo>
                    <a:pt x="488950" y="0"/>
                  </a:moveTo>
                  <a:lnTo>
                    <a:pt x="431928" y="2178"/>
                  </a:lnTo>
                  <a:lnTo>
                    <a:pt x="376838" y="8553"/>
                  </a:lnTo>
                  <a:lnTo>
                    <a:pt x="324047" y="18879"/>
                  </a:lnTo>
                  <a:lnTo>
                    <a:pt x="273921" y="32916"/>
                  </a:lnTo>
                  <a:lnTo>
                    <a:pt x="226829" y="50419"/>
                  </a:lnTo>
                  <a:lnTo>
                    <a:pt x="183136" y="71146"/>
                  </a:lnTo>
                  <a:lnTo>
                    <a:pt x="143209" y="94853"/>
                  </a:lnTo>
                  <a:lnTo>
                    <a:pt x="107416" y="121298"/>
                  </a:lnTo>
                  <a:lnTo>
                    <a:pt x="76123" y="150237"/>
                  </a:lnTo>
                  <a:lnTo>
                    <a:pt x="49697" y="181428"/>
                  </a:lnTo>
                  <a:lnTo>
                    <a:pt x="28505" y="214628"/>
                  </a:lnTo>
                  <a:lnTo>
                    <a:pt x="12913" y="249594"/>
                  </a:lnTo>
                  <a:lnTo>
                    <a:pt x="0" y="323850"/>
                  </a:lnTo>
                  <a:lnTo>
                    <a:pt x="3289" y="361617"/>
                  </a:lnTo>
                  <a:lnTo>
                    <a:pt x="28505" y="433071"/>
                  </a:lnTo>
                  <a:lnTo>
                    <a:pt x="49697" y="466271"/>
                  </a:lnTo>
                  <a:lnTo>
                    <a:pt x="76123" y="497462"/>
                  </a:lnTo>
                  <a:lnTo>
                    <a:pt x="107416" y="526401"/>
                  </a:lnTo>
                  <a:lnTo>
                    <a:pt x="143209" y="552846"/>
                  </a:lnTo>
                  <a:lnTo>
                    <a:pt x="183136" y="576553"/>
                  </a:lnTo>
                  <a:lnTo>
                    <a:pt x="226829" y="597280"/>
                  </a:lnTo>
                  <a:lnTo>
                    <a:pt x="273921" y="614783"/>
                  </a:lnTo>
                  <a:lnTo>
                    <a:pt x="324047" y="628820"/>
                  </a:lnTo>
                  <a:lnTo>
                    <a:pt x="376838" y="639146"/>
                  </a:lnTo>
                  <a:lnTo>
                    <a:pt x="431928" y="645521"/>
                  </a:lnTo>
                  <a:lnTo>
                    <a:pt x="488950" y="647700"/>
                  </a:lnTo>
                  <a:lnTo>
                    <a:pt x="545971" y="645521"/>
                  </a:lnTo>
                  <a:lnTo>
                    <a:pt x="601061" y="639146"/>
                  </a:lnTo>
                  <a:lnTo>
                    <a:pt x="653852" y="628820"/>
                  </a:lnTo>
                  <a:lnTo>
                    <a:pt x="703977" y="614783"/>
                  </a:lnTo>
                  <a:lnTo>
                    <a:pt x="751069" y="597280"/>
                  </a:lnTo>
                  <a:lnTo>
                    <a:pt x="794762" y="576553"/>
                  </a:lnTo>
                  <a:lnTo>
                    <a:pt x="834689" y="552846"/>
                  </a:lnTo>
                  <a:lnTo>
                    <a:pt x="870482" y="526401"/>
                  </a:lnTo>
                  <a:lnTo>
                    <a:pt x="901776" y="497462"/>
                  </a:lnTo>
                  <a:lnTo>
                    <a:pt x="928202" y="466271"/>
                  </a:lnTo>
                  <a:lnTo>
                    <a:pt x="949394" y="433071"/>
                  </a:lnTo>
                  <a:lnTo>
                    <a:pt x="964986" y="398105"/>
                  </a:lnTo>
                  <a:lnTo>
                    <a:pt x="977900" y="323850"/>
                  </a:lnTo>
                  <a:lnTo>
                    <a:pt x="974610" y="286082"/>
                  </a:lnTo>
                  <a:lnTo>
                    <a:pt x="949394" y="214628"/>
                  </a:lnTo>
                  <a:lnTo>
                    <a:pt x="928202" y="181428"/>
                  </a:lnTo>
                  <a:lnTo>
                    <a:pt x="901776" y="150237"/>
                  </a:lnTo>
                  <a:lnTo>
                    <a:pt x="870482" y="121298"/>
                  </a:lnTo>
                  <a:lnTo>
                    <a:pt x="834689" y="94853"/>
                  </a:lnTo>
                  <a:lnTo>
                    <a:pt x="794762" y="71146"/>
                  </a:lnTo>
                  <a:lnTo>
                    <a:pt x="751069" y="50419"/>
                  </a:lnTo>
                  <a:lnTo>
                    <a:pt x="703977" y="32916"/>
                  </a:lnTo>
                  <a:lnTo>
                    <a:pt x="653852" y="18879"/>
                  </a:lnTo>
                  <a:lnTo>
                    <a:pt x="601061" y="8553"/>
                  </a:lnTo>
                  <a:lnTo>
                    <a:pt x="545971" y="2178"/>
                  </a:lnTo>
                  <a:lnTo>
                    <a:pt x="4889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26150" y="1949450"/>
              <a:ext cx="977900" cy="647700"/>
            </a:xfrm>
            <a:custGeom>
              <a:avLst/>
              <a:gdLst/>
              <a:ahLst/>
              <a:cxnLst/>
              <a:rect l="l" t="t" r="r" b="b"/>
              <a:pathLst>
                <a:path w="977900" h="647700">
                  <a:moveTo>
                    <a:pt x="0" y="323850"/>
                  </a:moveTo>
                  <a:lnTo>
                    <a:pt x="12913" y="249594"/>
                  </a:lnTo>
                  <a:lnTo>
                    <a:pt x="28505" y="214628"/>
                  </a:lnTo>
                  <a:lnTo>
                    <a:pt x="49697" y="181429"/>
                  </a:lnTo>
                  <a:lnTo>
                    <a:pt x="76123" y="150237"/>
                  </a:lnTo>
                  <a:lnTo>
                    <a:pt x="107416" y="121298"/>
                  </a:lnTo>
                  <a:lnTo>
                    <a:pt x="143210" y="94853"/>
                  </a:lnTo>
                  <a:lnTo>
                    <a:pt x="183136" y="71146"/>
                  </a:lnTo>
                  <a:lnTo>
                    <a:pt x="226829" y="50419"/>
                  </a:lnTo>
                  <a:lnTo>
                    <a:pt x="273922" y="32916"/>
                  </a:lnTo>
                  <a:lnTo>
                    <a:pt x="324047" y="18880"/>
                  </a:lnTo>
                  <a:lnTo>
                    <a:pt x="376838" y="8553"/>
                  </a:lnTo>
                  <a:lnTo>
                    <a:pt x="431928" y="2178"/>
                  </a:lnTo>
                  <a:lnTo>
                    <a:pt x="488950" y="0"/>
                  </a:lnTo>
                  <a:lnTo>
                    <a:pt x="545971" y="2178"/>
                  </a:lnTo>
                  <a:lnTo>
                    <a:pt x="601061" y="8553"/>
                  </a:lnTo>
                  <a:lnTo>
                    <a:pt x="653852" y="18880"/>
                  </a:lnTo>
                  <a:lnTo>
                    <a:pt x="703977" y="32916"/>
                  </a:lnTo>
                  <a:lnTo>
                    <a:pt x="751070" y="50419"/>
                  </a:lnTo>
                  <a:lnTo>
                    <a:pt x="794763" y="71146"/>
                  </a:lnTo>
                  <a:lnTo>
                    <a:pt x="834689" y="94853"/>
                  </a:lnTo>
                  <a:lnTo>
                    <a:pt x="870483" y="121298"/>
                  </a:lnTo>
                  <a:lnTo>
                    <a:pt x="901776" y="150237"/>
                  </a:lnTo>
                  <a:lnTo>
                    <a:pt x="928202" y="181429"/>
                  </a:lnTo>
                  <a:lnTo>
                    <a:pt x="949394" y="214628"/>
                  </a:lnTo>
                  <a:lnTo>
                    <a:pt x="964986" y="249594"/>
                  </a:lnTo>
                  <a:lnTo>
                    <a:pt x="977900" y="323850"/>
                  </a:lnTo>
                  <a:lnTo>
                    <a:pt x="974610" y="361617"/>
                  </a:lnTo>
                  <a:lnTo>
                    <a:pt x="949394" y="433071"/>
                  </a:lnTo>
                  <a:lnTo>
                    <a:pt x="928202" y="466270"/>
                  </a:lnTo>
                  <a:lnTo>
                    <a:pt x="901776" y="497462"/>
                  </a:lnTo>
                  <a:lnTo>
                    <a:pt x="870483" y="526401"/>
                  </a:lnTo>
                  <a:lnTo>
                    <a:pt x="834689" y="552846"/>
                  </a:lnTo>
                  <a:lnTo>
                    <a:pt x="794763" y="576553"/>
                  </a:lnTo>
                  <a:lnTo>
                    <a:pt x="751070" y="597280"/>
                  </a:lnTo>
                  <a:lnTo>
                    <a:pt x="703977" y="614783"/>
                  </a:lnTo>
                  <a:lnTo>
                    <a:pt x="653852" y="628819"/>
                  </a:lnTo>
                  <a:lnTo>
                    <a:pt x="601061" y="639146"/>
                  </a:lnTo>
                  <a:lnTo>
                    <a:pt x="545971" y="645521"/>
                  </a:lnTo>
                  <a:lnTo>
                    <a:pt x="488950" y="647700"/>
                  </a:lnTo>
                  <a:lnTo>
                    <a:pt x="431928" y="645521"/>
                  </a:lnTo>
                  <a:lnTo>
                    <a:pt x="376838" y="639146"/>
                  </a:lnTo>
                  <a:lnTo>
                    <a:pt x="324047" y="628819"/>
                  </a:lnTo>
                  <a:lnTo>
                    <a:pt x="273922" y="614783"/>
                  </a:lnTo>
                  <a:lnTo>
                    <a:pt x="226829" y="597280"/>
                  </a:lnTo>
                  <a:lnTo>
                    <a:pt x="183136" y="576553"/>
                  </a:lnTo>
                  <a:lnTo>
                    <a:pt x="143210" y="552846"/>
                  </a:lnTo>
                  <a:lnTo>
                    <a:pt x="107416" y="526401"/>
                  </a:lnTo>
                  <a:lnTo>
                    <a:pt x="76123" y="497462"/>
                  </a:lnTo>
                  <a:lnTo>
                    <a:pt x="49697" y="466270"/>
                  </a:lnTo>
                  <a:lnTo>
                    <a:pt x="28505" y="433071"/>
                  </a:lnTo>
                  <a:lnTo>
                    <a:pt x="12913" y="398105"/>
                  </a:lnTo>
                  <a:lnTo>
                    <a:pt x="0" y="3238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061200" y="2451100"/>
            <a:ext cx="431800" cy="431800"/>
            <a:chOff x="7061200" y="2451100"/>
            <a:chExt cx="431800" cy="43180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438900" y="2946400"/>
            <a:ext cx="431800" cy="444500"/>
            <a:chOff x="6438900" y="2946400"/>
            <a:chExt cx="431800" cy="44450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6100" y="5803900"/>
            <a:ext cx="444500" cy="381000"/>
          </a:xfrm>
          <a:custGeom>
            <a:avLst/>
            <a:gdLst/>
            <a:ahLst/>
            <a:cxnLst/>
            <a:rect l="l" t="t" r="r" b="b"/>
            <a:pathLst>
              <a:path w="444500" h="381000">
                <a:moveTo>
                  <a:pt x="0" y="381000"/>
                </a:moveTo>
                <a:lnTo>
                  <a:pt x="645" y="304215"/>
                </a:lnTo>
                <a:lnTo>
                  <a:pt x="2494" y="232697"/>
                </a:lnTo>
                <a:lnTo>
                  <a:pt x="5422" y="167979"/>
                </a:lnTo>
                <a:lnTo>
                  <a:pt x="9299" y="111592"/>
                </a:lnTo>
                <a:lnTo>
                  <a:pt x="13997" y="65068"/>
                </a:lnTo>
                <a:lnTo>
                  <a:pt x="25350" y="7740"/>
                </a:lnTo>
                <a:lnTo>
                  <a:pt x="31748" y="0"/>
                </a:lnTo>
                <a:lnTo>
                  <a:pt x="412751" y="0"/>
                </a:lnTo>
                <a:lnTo>
                  <a:pt x="430502" y="65068"/>
                </a:lnTo>
                <a:lnTo>
                  <a:pt x="435200" y="111592"/>
                </a:lnTo>
                <a:lnTo>
                  <a:pt x="439077" y="167979"/>
                </a:lnTo>
                <a:lnTo>
                  <a:pt x="442005" y="232697"/>
                </a:lnTo>
                <a:lnTo>
                  <a:pt x="443854" y="304215"/>
                </a:lnTo>
                <a:lnTo>
                  <a:pt x="444500" y="3810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955800" y="5461000"/>
            <a:ext cx="431800" cy="749300"/>
          </a:xfrm>
          <a:custGeom>
            <a:avLst/>
            <a:gdLst/>
            <a:ahLst/>
            <a:cxnLst/>
            <a:rect l="l" t="t" r="r" b="b"/>
            <a:pathLst>
              <a:path w="431800" h="749300">
                <a:moveTo>
                  <a:pt x="0" y="749300"/>
                </a:moveTo>
                <a:lnTo>
                  <a:pt x="211" y="667655"/>
                </a:lnTo>
                <a:lnTo>
                  <a:pt x="829" y="588557"/>
                </a:lnTo>
                <a:lnTo>
                  <a:pt x="1834" y="512463"/>
                </a:lnTo>
                <a:lnTo>
                  <a:pt x="3202" y="439829"/>
                </a:lnTo>
                <a:lnTo>
                  <a:pt x="4912" y="371113"/>
                </a:lnTo>
                <a:lnTo>
                  <a:pt x="6942" y="306773"/>
                </a:lnTo>
                <a:lnTo>
                  <a:pt x="9270" y="247264"/>
                </a:lnTo>
                <a:lnTo>
                  <a:pt x="11873" y="193044"/>
                </a:lnTo>
                <a:lnTo>
                  <a:pt x="14731" y="144571"/>
                </a:lnTo>
                <a:lnTo>
                  <a:pt x="17821" y="102301"/>
                </a:lnTo>
                <a:lnTo>
                  <a:pt x="24608" y="38199"/>
                </a:lnTo>
                <a:lnTo>
                  <a:pt x="35981" y="0"/>
                </a:lnTo>
                <a:lnTo>
                  <a:pt x="395818" y="0"/>
                </a:lnTo>
                <a:lnTo>
                  <a:pt x="407191" y="38199"/>
                </a:lnTo>
                <a:lnTo>
                  <a:pt x="413978" y="102301"/>
                </a:lnTo>
                <a:lnTo>
                  <a:pt x="417068" y="144571"/>
                </a:lnTo>
                <a:lnTo>
                  <a:pt x="419926" y="193044"/>
                </a:lnTo>
                <a:lnTo>
                  <a:pt x="422529" y="247264"/>
                </a:lnTo>
                <a:lnTo>
                  <a:pt x="424857" y="306773"/>
                </a:lnTo>
                <a:lnTo>
                  <a:pt x="426887" y="371113"/>
                </a:lnTo>
                <a:lnTo>
                  <a:pt x="428597" y="439829"/>
                </a:lnTo>
                <a:lnTo>
                  <a:pt x="429965" y="512463"/>
                </a:lnTo>
                <a:lnTo>
                  <a:pt x="430970" y="588557"/>
                </a:lnTo>
                <a:lnTo>
                  <a:pt x="431588" y="667655"/>
                </a:lnTo>
                <a:lnTo>
                  <a:pt x="431800" y="7493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71700"/>
            <a:ext cx="1447800" cy="762000"/>
            <a:chOff x="3416300" y="2171700"/>
            <a:chExt cx="1447800" cy="76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717550" y="0"/>
                  </a:moveTo>
                  <a:lnTo>
                    <a:pt x="655637" y="1375"/>
                  </a:lnTo>
                  <a:lnTo>
                    <a:pt x="595186" y="5425"/>
                  </a:lnTo>
                  <a:lnTo>
                    <a:pt x="536413" y="12039"/>
                  </a:lnTo>
                  <a:lnTo>
                    <a:pt x="479534" y="21103"/>
                  </a:lnTo>
                  <a:lnTo>
                    <a:pt x="424763" y="32505"/>
                  </a:lnTo>
                  <a:lnTo>
                    <a:pt x="372317" y="46133"/>
                  </a:lnTo>
                  <a:lnTo>
                    <a:pt x="322410" y="61873"/>
                  </a:lnTo>
                  <a:lnTo>
                    <a:pt x="275257" y="79615"/>
                  </a:lnTo>
                  <a:lnTo>
                    <a:pt x="231075" y="99244"/>
                  </a:lnTo>
                  <a:lnTo>
                    <a:pt x="190078" y="120650"/>
                  </a:lnTo>
                  <a:lnTo>
                    <a:pt x="152483" y="143718"/>
                  </a:lnTo>
                  <a:lnTo>
                    <a:pt x="118503" y="168338"/>
                  </a:lnTo>
                  <a:lnTo>
                    <a:pt x="88356" y="194395"/>
                  </a:lnTo>
                  <a:lnTo>
                    <a:pt x="40418" y="250376"/>
                  </a:lnTo>
                  <a:lnTo>
                    <a:pt x="10391" y="310761"/>
                  </a:lnTo>
                  <a:lnTo>
                    <a:pt x="0" y="374650"/>
                  </a:lnTo>
                  <a:lnTo>
                    <a:pt x="2633" y="406976"/>
                  </a:lnTo>
                  <a:lnTo>
                    <a:pt x="23058" y="469225"/>
                  </a:lnTo>
                  <a:lnTo>
                    <a:pt x="62256" y="527520"/>
                  </a:lnTo>
                  <a:lnTo>
                    <a:pt x="118503" y="580961"/>
                  </a:lnTo>
                  <a:lnTo>
                    <a:pt x="152483" y="605581"/>
                  </a:lnTo>
                  <a:lnTo>
                    <a:pt x="190078" y="628649"/>
                  </a:lnTo>
                  <a:lnTo>
                    <a:pt x="231075" y="650055"/>
                  </a:lnTo>
                  <a:lnTo>
                    <a:pt x="275257" y="669684"/>
                  </a:lnTo>
                  <a:lnTo>
                    <a:pt x="322410" y="687426"/>
                  </a:lnTo>
                  <a:lnTo>
                    <a:pt x="372317" y="703166"/>
                  </a:lnTo>
                  <a:lnTo>
                    <a:pt x="424763" y="716794"/>
                  </a:lnTo>
                  <a:lnTo>
                    <a:pt x="479534" y="728196"/>
                  </a:lnTo>
                  <a:lnTo>
                    <a:pt x="536413" y="737260"/>
                  </a:lnTo>
                  <a:lnTo>
                    <a:pt x="595186" y="743874"/>
                  </a:lnTo>
                  <a:lnTo>
                    <a:pt x="655637" y="747924"/>
                  </a:lnTo>
                  <a:lnTo>
                    <a:pt x="717550" y="749300"/>
                  </a:lnTo>
                  <a:lnTo>
                    <a:pt x="779462" y="747924"/>
                  </a:lnTo>
                  <a:lnTo>
                    <a:pt x="839913" y="743874"/>
                  </a:lnTo>
                  <a:lnTo>
                    <a:pt x="898686" y="737260"/>
                  </a:lnTo>
                  <a:lnTo>
                    <a:pt x="955565" y="728196"/>
                  </a:lnTo>
                  <a:lnTo>
                    <a:pt x="1010336" y="716794"/>
                  </a:lnTo>
                  <a:lnTo>
                    <a:pt x="1062782" y="703166"/>
                  </a:lnTo>
                  <a:lnTo>
                    <a:pt x="1112689" y="687426"/>
                  </a:lnTo>
                  <a:lnTo>
                    <a:pt x="1159842" y="669684"/>
                  </a:lnTo>
                  <a:lnTo>
                    <a:pt x="1204024" y="650055"/>
                  </a:lnTo>
                  <a:lnTo>
                    <a:pt x="1245021" y="628649"/>
                  </a:lnTo>
                  <a:lnTo>
                    <a:pt x="1282616" y="605581"/>
                  </a:lnTo>
                  <a:lnTo>
                    <a:pt x="1316596" y="580961"/>
                  </a:lnTo>
                  <a:lnTo>
                    <a:pt x="1346743" y="554904"/>
                  </a:lnTo>
                  <a:lnTo>
                    <a:pt x="1394681" y="498923"/>
                  </a:lnTo>
                  <a:lnTo>
                    <a:pt x="1424708" y="438538"/>
                  </a:lnTo>
                  <a:lnTo>
                    <a:pt x="1435100" y="374650"/>
                  </a:lnTo>
                  <a:lnTo>
                    <a:pt x="1432466" y="342323"/>
                  </a:lnTo>
                  <a:lnTo>
                    <a:pt x="1412041" y="280074"/>
                  </a:lnTo>
                  <a:lnTo>
                    <a:pt x="1372843" y="221779"/>
                  </a:lnTo>
                  <a:lnTo>
                    <a:pt x="1316596" y="168338"/>
                  </a:lnTo>
                  <a:lnTo>
                    <a:pt x="1282616" y="143718"/>
                  </a:lnTo>
                  <a:lnTo>
                    <a:pt x="1245021" y="120650"/>
                  </a:lnTo>
                  <a:lnTo>
                    <a:pt x="1204024" y="99244"/>
                  </a:lnTo>
                  <a:lnTo>
                    <a:pt x="1159842" y="79615"/>
                  </a:lnTo>
                  <a:lnTo>
                    <a:pt x="1112689" y="61873"/>
                  </a:lnTo>
                  <a:lnTo>
                    <a:pt x="1062782" y="46133"/>
                  </a:lnTo>
                  <a:lnTo>
                    <a:pt x="1010336" y="32505"/>
                  </a:lnTo>
                  <a:lnTo>
                    <a:pt x="955565" y="21103"/>
                  </a:lnTo>
                  <a:lnTo>
                    <a:pt x="898686" y="12039"/>
                  </a:lnTo>
                  <a:lnTo>
                    <a:pt x="839913" y="5425"/>
                  </a:lnTo>
                  <a:lnTo>
                    <a:pt x="779462" y="1375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0" y="374650"/>
                  </a:moveTo>
                  <a:lnTo>
                    <a:pt x="10391" y="310761"/>
                  </a:lnTo>
                  <a:lnTo>
                    <a:pt x="40418" y="250376"/>
                  </a:lnTo>
                  <a:lnTo>
                    <a:pt x="88356" y="194395"/>
                  </a:lnTo>
                  <a:lnTo>
                    <a:pt x="118503" y="168338"/>
                  </a:lnTo>
                  <a:lnTo>
                    <a:pt x="152483" y="143718"/>
                  </a:lnTo>
                  <a:lnTo>
                    <a:pt x="190078" y="120650"/>
                  </a:lnTo>
                  <a:lnTo>
                    <a:pt x="231075" y="99244"/>
                  </a:lnTo>
                  <a:lnTo>
                    <a:pt x="275257" y="79615"/>
                  </a:lnTo>
                  <a:lnTo>
                    <a:pt x="322410" y="61873"/>
                  </a:lnTo>
                  <a:lnTo>
                    <a:pt x="372317" y="46133"/>
                  </a:lnTo>
                  <a:lnTo>
                    <a:pt x="424763" y="32505"/>
                  </a:lnTo>
                  <a:lnTo>
                    <a:pt x="479534" y="21103"/>
                  </a:lnTo>
                  <a:lnTo>
                    <a:pt x="536413" y="12039"/>
                  </a:lnTo>
                  <a:lnTo>
                    <a:pt x="595186" y="5425"/>
                  </a:lnTo>
                  <a:lnTo>
                    <a:pt x="655637" y="1375"/>
                  </a:lnTo>
                  <a:lnTo>
                    <a:pt x="717550" y="0"/>
                  </a:lnTo>
                  <a:lnTo>
                    <a:pt x="779462" y="1375"/>
                  </a:lnTo>
                  <a:lnTo>
                    <a:pt x="839913" y="5425"/>
                  </a:lnTo>
                  <a:lnTo>
                    <a:pt x="898686" y="12039"/>
                  </a:lnTo>
                  <a:lnTo>
                    <a:pt x="955565" y="21103"/>
                  </a:lnTo>
                  <a:lnTo>
                    <a:pt x="1010336" y="32505"/>
                  </a:lnTo>
                  <a:lnTo>
                    <a:pt x="1062782" y="46133"/>
                  </a:lnTo>
                  <a:lnTo>
                    <a:pt x="1112689" y="61873"/>
                  </a:lnTo>
                  <a:lnTo>
                    <a:pt x="1159842" y="79615"/>
                  </a:lnTo>
                  <a:lnTo>
                    <a:pt x="1204024" y="99244"/>
                  </a:lnTo>
                  <a:lnTo>
                    <a:pt x="1245021" y="120650"/>
                  </a:lnTo>
                  <a:lnTo>
                    <a:pt x="1282616" y="143718"/>
                  </a:lnTo>
                  <a:lnTo>
                    <a:pt x="1316596" y="168338"/>
                  </a:lnTo>
                  <a:lnTo>
                    <a:pt x="1346743" y="194395"/>
                  </a:lnTo>
                  <a:lnTo>
                    <a:pt x="1394681" y="250376"/>
                  </a:lnTo>
                  <a:lnTo>
                    <a:pt x="1424708" y="310761"/>
                  </a:lnTo>
                  <a:lnTo>
                    <a:pt x="1435100" y="374650"/>
                  </a:lnTo>
                  <a:lnTo>
                    <a:pt x="1432466" y="406976"/>
                  </a:lnTo>
                  <a:lnTo>
                    <a:pt x="1412041" y="469225"/>
                  </a:lnTo>
                  <a:lnTo>
                    <a:pt x="1372843" y="527520"/>
                  </a:lnTo>
                  <a:lnTo>
                    <a:pt x="1316596" y="580961"/>
                  </a:lnTo>
                  <a:lnTo>
                    <a:pt x="1282616" y="605581"/>
                  </a:lnTo>
                  <a:lnTo>
                    <a:pt x="1245021" y="628649"/>
                  </a:lnTo>
                  <a:lnTo>
                    <a:pt x="1204024" y="650055"/>
                  </a:lnTo>
                  <a:lnTo>
                    <a:pt x="1159842" y="669684"/>
                  </a:lnTo>
                  <a:lnTo>
                    <a:pt x="1112689" y="687426"/>
                  </a:lnTo>
                  <a:lnTo>
                    <a:pt x="1062782" y="703166"/>
                  </a:lnTo>
                  <a:lnTo>
                    <a:pt x="1010336" y="716794"/>
                  </a:lnTo>
                  <a:lnTo>
                    <a:pt x="955565" y="728196"/>
                  </a:lnTo>
                  <a:lnTo>
                    <a:pt x="898686" y="737260"/>
                  </a:lnTo>
                  <a:lnTo>
                    <a:pt x="839913" y="743874"/>
                  </a:lnTo>
                  <a:lnTo>
                    <a:pt x="779462" y="747924"/>
                  </a:lnTo>
                  <a:lnTo>
                    <a:pt x="717550" y="749300"/>
                  </a:lnTo>
                  <a:lnTo>
                    <a:pt x="655637" y="747924"/>
                  </a:lnTo>
                  <a:lnTo>
                    <a:pt x="595186" y="743874"/>
                  </a:lnTo>
                  <a:lnTo>
                    <a:pt x="536413" y="737260"/>
                  </a:lnTo>
                  <a:lnTo>
                    <a:pt x="479534" y="728196"/>
                  </a:lnTo>
                  <a:lnTo>
                    <a:pt x="424763" y="716794"/>
                  </a:lnTo>
                  <a:lnTo>
                    <a:pt x="372317" y="703166"/>
                  </a:lnTo>
                  <a:lnTo>
                    <a:pt x="322410" y="687426"/>
                  </a:lnTo>
                  <a:lnTo>
                    <a:pt x="275257" y="669684"/>
                  </a:lnTo>
                  <a:lnTo>
                    <a:pt x="231075" y="650055"/>
                  </a:lnTo>
                  <a:lnTo>
                    <a:pt x="190078" y="628649"/>
                  </a:lnTo>
                  <a:lnTo>
                    <a:pt x="152483" y="605581"/>
                  </a:lnTo>
                  <a:lnTo>
                    <a:pt x="118503" y="580961"/>
                  </a:lnTo>
                  <a:lnTo>
                    <a:pt x="88356" y="554904"/>
                  </a:lnTo>
                  <a:lnTo>
                    <a:pt x="40418" y="498923"/>
                  </a:lnTo>
                  <a:lnTo>
                    <a:pt x="10391" y="438538"/>
                  </a:lnTo>
                  <a:lnTo>
                    <a:pt x="0" y="374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19800" y="1943100"/>
            <a:ext cx="990600" cy="660400"/>
            <a:chOff x="6019800" y="1943100"/>
            <a:chExt cx="990600" cy="6604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26150" y="1949450"/>
              <a:ext cx="977900" cy="647700"/>
            </a:xfrm>
            <a:custGeom>
              <a:avLst/>
              <a:gdLst/>
              <a:ahLst/>
              <a:cxnLst/>
              <a:rect l="l" t="t" r="r" b="b"/>
              <a:pathLst>
                <a:path w="977900" h="647700">
                  <a:moveTo>
                    <a:pt x="488950" y="0"/>
                  </a:moveTo>
                  <a:lnTo>
                    <a:pt x="431928" y="2178"/>
                  </a:lnTo>
                  <a:lnTo>
                    <a:pt x="376838" y="8553"/>
                  </a:lnTo>
                  <a:lnTo>
                    <a:pt x="324047" y="18879"/>
                  </a:lnTo>
                  <a:lnTo>
                    <a:pt x="273921" y="32916"/>
                  </a:lnTo>
                  <a:lnTo>
                    <a:pt x="226829" y="50419"/>
                  </a:lnTo>
                  <a:lnTo>
                    <a:pt x="183136" y="71146"/>
                  </a:lnTo>
                  <a:lnTo>
                    <a:pt x="143209" y="94853"/>
                  </a:lnTo>
                  <a:lnTo>
                    <a:pt x="107416" y="121298"/>
                  </a:lnTo>
                  <a:lnTo>
                    <a:pt x="76123" y="150237"/>
                  </a:lnTo>
                  <a:lnTo>
                    <a:pt x="49697" y="181428"/>
                  </a:lnTo>
                  <a:lnTo>
                    <a:pt x="28505" y="214628"/>
                  </a:lnTo>
                  <a:lnTo>
                    <a:pt x="12913" y="249594"/>
                  </a:lnTo>
                  <a:lnTo>
                    <a:pt x="0" y="323850"/>
                  </a:lnTo>
                  <a:lnTo>
                    <a:pt x="3289" y="361617"/>
                  </a:lnTo>
                  <a:lnTo>
                    <a:pt x="28505" y="433071"/>
                  </a:lnTo>
                  <a:lnTo>
                    <a:pt x="49697" y="466271"/>
                  </a:lnTo>
                  <a:lnTo>
                    <a:pt x="76123" y="497462"/>
                  </a:lnTo>
                  <a:lnTo>
                    <a:pt x="107416" y="526401"/>
                  </a:lnTo>
                  <a:lnTo>
                    <a:pt x="143209" y="552846"/>
                  </a:lnTo>
                  <a:lnTo>
                    <a:pt x="183136" y="576553"/>
                  </a:lnTo>
                  <a:lnTo>
                    <a:pt x="226829" y="597280"/>
                  </a:lnTo>
                  <a:lnTo>
                    <a:pt x="273921" y="614783"/>
                  </a:lnTo>
                  <a:lnTo>
                    <a:pt x="324047" y="628820"/>
                  </a:lnTo>
                  <a:lnTo>
                    <a:pt x="376838" y="639146"/>
                  </a:lnTo>
                  <a:lnTo>
                    <a:pt x="431928" y="645521"/>
                  </a:lnTo>
                  <a:lnTo>
                    <a:pt x="488950" y="647700"/>
                  </a:lnTo>
                  <a:lnTo>
                    <a:pt x="545971" y="645521"/>
                  </a:lnTo>
                  <a:lnTo>
                    <a:pt x="601061" y="639146"/>
                  </a:lnTo>
                  <a:lnTo>
                    <a:pt x="653852" y="628820"/>
                  </a:lnTo>
                  <a:lnTo>
                    <a:pt x="703977" y="614783"/>
                  </a:lnTo>
                  <a:lnTo>
                    <a:pt x="751069" y="597280"/>
                  </a:lnTo>
                  <a:lnTo>
                    <a:pt x="794762" y="576553"/>
                  </a:lnTo>
                  <a:lnTo>
                    <a:pt x="834689" y="552846"/>
                  </a:lnTo>
                  <a:lnTo>
                    <a:pt x="870482" y="526401"/>
                  </a:lnTo>
                  <a:lnTo>
                    <a:pt x="901776" y="497462"/>
                  </a:lnTo>
                  <a:lnTo>
                    <a:pt x="928202" y="466271"/>
                  </a:lnTo>
                  <a:lnTo>
                    <a:pt x="949394" y="433071"/>
                  </a:lnTo>
                  <a:lnTo>
                    <a:pt x="964986" y="398105"/>
                  </a:lnTo>
                  <a:lnTo>
                    <a:pt x="977900" y="323850"/>
                  </a:lnTo>
                  <a:lnTo>
                    <a:pt x="974610" y="286082"/>
                  </a:lnTo>
                  <a:lnTo>
                    <a:pt x="949394" y="214628"/>
                  </a:lnTo>
                  <a:lnTo>
                    <a:pt x="928202" y="181428"/>
                  </a:lnTo>
                  <a:lnTo>
                    <a:pt x="901776" y="150237"/>
                  </a:lnTo>
                  <a:lnTo>
                    <a:pt x="870482" y="121298"/>
                  </a:lnTo>
                  <a:lnTo>
                    <a:pt x="834689" y="94853"/>
                  </a:lnTo>
                  <a:lnTo>
                    <a:pt x="794762" y="71146"/>
                  </a:lnTo>
                  <a:lnTo>
                    <a:pt x="751069" y="50419"/>
                  </a:lnTo>
                  <a:lnTo>
                    <a:pt x="703977" y="32916"/>
                  </a:lnTo>
                  <a:lnTo>
                    <a:pt x="653852" y="18879"/>
                  </a:lnTo>
                  <a:lnTo>
                    <a:pt x="601061" y="8553"/>
                  </a:lnTo>
                  <a:lnTo>
                    <a:pt x="545971" y="2178"/>
                  </a:lnTo>
                  <a:lnTo>
                    <a:pt x="4889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26150" y="1949450"/>
              <a:ext cx="977900" cy="647700"/>
            </a:xfrm>
            <a:custGeom>
              <a:avLst/>
              <a:gdLst/>
              <a:ahLst/>
              <a:cxnLst/>
              <a:rect l="l" t="t" r="r" b="b"/>
              <a:pathLst>
                <a:path w="977900" h="647700">
                  <a:moveTo>
                    <a:pt x="0" y="323850"/>
                  </a:moveTo>
                  <a:lnTo>
                    <a:pt x="12913" y="249594"/>
                  </a:lnTo>
                  <a:lnTo>
                    <a:pt x="28505" y="214628"/>
                  </a:lnTo>
                  <a:lnTo>
                    <a:pt x="49697" y="181429"/>
                  </a:lnTo>
                  <a:lnTo>
                    <a:pt x="76123" y="150237"/>
                  </a:lnTo>
                  <a:lnTo>
                    <a:pt x="107416" y="121298"/>
                  </a:lnTo>
                  <a:lnTo>
                    <a:pt x="143210" y="94853"/>
                  </a:lnTo>
                  <a:lnTo>
                    <a:pt x="183136" y="71146"/>
                  </a:lnTo>
                  <a:lnTo>
                    <a:pt x="226829" y="50419"/>
                  </a:lnTo>
                  <a:lnTo>
                    <a:pt x="273922" y="32916"/>
                  </a:lnTo>
                  <a:lnTo>
                    <a:pt x="324047" y="18880"/>
                  </a:lnTo>
                  <a:lnTo>
                    <a:pt x="376838" y="8553"/>
                  </a:lnTo>
                  <a:lnTo>
                    <a:pt x="431928" y="2178"/>
                  </a:lnTo>
                  <a:lnTo>
                    <a:pt x="488950" y="0"/>
                  </a:lnTo>
                  <a:lnTo>
                    <a:pt x="545971" y="2178"/>
                  </a:lnTo>
                  <a:lnTo>
                    <a:pt x="601061" y="8553"/>
                  </a:lnTo>
                  <a:lnTo>
                    <a:pt x="653852" y="18880"/>
                  </a:lnTo>
                  <a:lnTo>
                    <a:pt x="703977" y="32916"/>
                  </a:lnTo>
                  <a:lnTo>
                    <a:pt x="751070" y="50419"/>
                  </a:lnTo>
                  <a:lnTo>
                    <a:pt x="794763" y="71146"/>
                  </a:lnTo>
                  <a:lnTo>
                    <a:pt x="834689" y="94853"/>
                  </a:lnTo>
                  <a:lnTo>
                    <a:pt x="870483" y="121298"/>
                  </a:lnTo>
                  <a:lnTo>
                    <a:pt x="901776" y="150237"/>
                  </a:lnTo>
                  <a:lnTo>
                    <a:pt x="928202" y="181429"/>
                  </a:lnTo>
                  <a:lnTo>
                    <a:pt x="949394" y="214628"/>
                  </a:lnTo>
                  <a:lnTo>
                    <a:pt x="964986" y="249594"/>
                  </a:lnTo>
                  <a:lnTo>
                    <a:pt x="977900" y="323850"/>
                  </a:lnTo>
                  <a:lnTo>
                    <a:pt x="974610" y="361617"/>
                  </a:lnTo>
                  <a:lnTo>
                    <a:pt x="949394" y="433071"/>
                  </a:lnTo>
                  <a:lnTo>
                    <a:pt x="928202" y="466270"/>
                  </a:lnTo>
                  <a:lnTo>
                    <a:pt x="901776" y="497462"/>
                  </a:lnTo>
                  <a:lnTo>
                    <a:pt x="870483" y="526401"/>
                  </a:lnTo>
                  <a:lnTo>
                    <a:pt x="834689" y="552846"/>
                  </a:lnTo>
                  <a:lnTo>
                    <a:pt x="794763" y="576553"/>
                  </a:lnTo>
                  <a:lnTo>
                    <a:pt x="751070" y="597280"/>
                  </a:lnTo>
                  <a:lnTo>
                    <a:pt x="703977" y="614783"/>
                  </a:lnTo>
                  <a:lnTo>
                    <a:pt x="653852" y="628819"/>
                  </a:lnTo>
                  <a:lnTo>
                    <a:pt x="601061" y="639146"/>
                  </a:lnTo>
                  <a:lnTo>
                    <a:pt x="545971" y="645521"/>
                  </a:lnTo>
                  <a:lnTo>
                    <a:pt x="488950" y="647700"/>
                  </a:lnTo>
                  <a:lnTo>
                    <a:pt x="431928" y="645521"/>
                  </a:lnTo>
                  <a:lnTo>
                    <a:pt x="376838" y="639146"/>
                  </a:lnTo>
                  <a:lnTo>
                    <a:pt x="324047" y="628819"/>
                  </a:lnTo>
                  <a:lnTo>
                    <a:pt x="273922" y="614783"/>
                  </a:lnTo>
                  <a:lnTo>
                    <a:pt x="226829" y="597280"/>
                  </a:lnTo>
                  <a:lnTo>
                    <a:pt x="183136" y="576553"/>
                  </a:lnTo>
                  <a:lnTo>
                    <a:pt x="143210" y="552846"/>
                  </a:lnTo>
                  <a:lnTo>
                    <a:pt x="107416" y="526401"/>
                  </a:lnTo>
                  <a:lnTo>
                    <a:pt x="76123" y="497462"/>
                  </a:lnTo>
                  <a:lnTo>
                    <a:pt x="49697" y="466270"/>
                  </a:lnTo>
                  <a:lnTo>
                    <a:pt x="28505" y="433071"/>
                  </a:lnTo>
                  <a:lnTo>
                    <a:pt x="12913" y="398105"/>
                  </a:lnTo>
                  <a:lnTo>
                    <a:pt x="0" y="3238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061200" y="2451100"/>
            <a:ext cx="431800" cy="431800"/>
            <a:chOff x="7061200" y="2451100"/>
            <a:chExt cx="431800" cy="43180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438900" y="2946400"/>
            <a:ext cx="431800" cy="444500"/>
            <a:chOff x="6438900" y="2946400"/>
            <a:chExt cx="431800" cy="444500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46100" y="5803900"/>
            <a:ext cx="444500" cy="381000"/>
          </a:xfrm>
          <a:custGeom>
            <a:avLst/>
            <a:gdLst/>
            <a:ahLst/>
            <a:cxnLst/>
            <a:rect l="l" t="t" r="r" b="b"/>
            <a:pathLst>
              <a:path w="444500" h="381000">
                <a:moveTo>
                  <a:pt x="0" y="381000"/>
                </a:moveTo>
                <a:lnTo>
                  <a:pt x="645" y="304215"/>
                </a:lnTo>
                <a:lnTo>
                  <a:pt x="2494" y="232697"/>
                </a:lnTo>
                <a:lnTo>
                  <a:pt x="5422" y="167979"/>
                </a:lnTo>
                <a:lnTo>
                  <a:pt x="9299" y="111592"/>
                </a:lnTo>
                <a:lnTo>
                  <a:pt x="13997" y="65068"/>
                </a:lnTo>
                <a:lnTo>
                  <a:pt x="25350" y="7740"/>
                </a:lnTo>
                <a:lnTo>
                  <a:pt x="31748" y="0"/>
                </a:lnTo>
                <a:lnTo>
                  <a:pt x="412751" y="0"/>
                </a:lnTo>
                <a:lnTo>
                  <a:pt x="430502" y="65068"/>
                </a:lnTo>
                <a:lnTo>
                  <a:pt x="435200" y="111592"/>
                </a:lnTo>
                <a:lnTo>
                  <a:pt x="439077" y="167979"/>
                </a:lnTo>
                <a:lnTo>
                  <a:pt x="442005" y="232697"/>
                </a:lnTo>
                <a:lnTo>
                  <a:pt x="443854" y="304215"/>
                </a:lnTo>
                <a:lnTo>
                  <a:pt x="444500" y="3810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955800" y="5461000"/>
            <a:ext cx="431800" cy="749300"/>
          </a:xfrm>
          <a:custGeom>
            <a:avLst/>
            <a:gdLst/>
            <a:ahLst/>
            <a:cxnLst/>
            <a:rect l="l" t="t" r="r" b="b"/>
            <a:pathLst>
              <a:path w="431800" h="749300">
                <a:moveTo>
                  <a:pt x="0" y="749300"/>
                </a:moveTo>
                <a:lnTo>
                  <a:pt x="211" y="667655"/>
                </a:lnTo>
                <a:lnTo>
                  <a:pt x="829" y="588557"/>
                </a:lnTo>
                <a:lnTo>
                  <a:pt x="1834" y="512463"/>
                </a:lnTo>
                <a:lnTo>
                  <a:pt x="3202" y="439829"/>
                </a:lnTo>
                <a:lnTo>
                  <a:pt x="4912" y="371113"/>
                </a:lnTo>
                <a:lnTo>
                  <a:pt x="6942" y="306773"/>
                </a:lnTo>
                <a:lnTo>
                  <a:pt x="9270" y="247264"/>
                </a:lnTo>
                <a:lnTo>
                  <a:pt x="11873" y="193044"/>
                </a:lnTo>
                <a:lnTo>
                  <a:pt x="14731" y="144571"/>
                </a:lnTo>
                <a:lnTo>
                  <a:pt x="17821" y="102301"/>
                </a:lnTo>
                <a:lnTo>
                  <a:pt x="24608" y="38199"/>
                </a:lnTo>
                <a:lnTo>
                  <a:pt x="35981" y="0"/>
                </a:lnTo>
                <a:lnTo>
                  <a:pt x="395818" y="0"/>
                </a:lnTo>
                <a:lnTo>
                  <a:pt x="407191" y="38199"/>
                </a:lnTo>
                <a:lnTo>
                  <a:pt x="413978" y="102301"/>
                </a:lnTo>
                <a:lnTo>
                  <a:pt x="417068" y="144571"/>
                </a:lnTo>
                <a:lnTo>
                  <a:pt x="419926" y="193044"/>
                </a:lnTo>
                <a:lnTo>
                  <a:pt x="422529" y="247264"/>
                </a:lnTo>
                <a:lnTo>
                  <a:pt x="424857" y="306773"/>
                </a:lnTo>
                <a:lnTo>
                  <a:pt x="426887" y="371113"/>
                </a:lnTo>
                <a:lnTo>
                  <a:pt x="428597" y="439829"/>
                </a:lnTo>
                <a:lnTo>
                  <a:pt x="429965" y="512463"/>
                </a:lnTo>
                <a:lnTo>
                  <a:pt x="430970" y="588557"/>
                </a:lnTo>
                <a:lnTo>
                  <a:pt x="431588" y="667655"/>
                </a:lnTo>
                <a:lnTo>
                  <a:pt x="431800" y="7493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774700" y="5041900"/>
            <a:ext cx="533400" cy="1152525"/>
            <a:chOff x="774700" y="5041900"/>
            <a:chExt cx="533400" cy="1152525"/>
          </a:xfrm>
        </p:grpSpPr>
        <p:sp>
          <p:nvSpPr>
            <p:cNvPr id="69" name="object 69"/>
            <p:cNvSpPr/>
            <p:nvPr/>
          </p:nvSpPr>
          <p:spPr>
            <a:xfrm>
              <a:off x="787400" y="5054600"/>
              <a:ext cx="508000" cy="749300"/>
            </a:xfrm>
            <a:custGeom>
              <a:avLst/>
              <a:gdLst/>
              <a:ahLst/>
              <a:cxnLst/>
              <a:rect l="l" t="t" r="r" b="b"/>
              <a:pathLst>
                <a:path w="508000" h="749300">
                  <a:moveTo>
                    <a:pt x="0" y="749300"/>
                  </a:moveTo>
                  <a:lnTo>
                    <a:pt x="248" y="667655"/>
                  </a:lnTo>
                  <a:lnTo>
                    <a:pt x="976" y="588557"/>
                  </a:lnTo>
                  <a:lnTo>
                    <a:pt x="2158" y="512463"/>
                  </a:lnTo>
                  <a:lnTo>
                    <a:pt x="3767" y="439829"/>
                  </a:lnTo>
                  <a:lnTo>
                    <a:pt x="5779" y="371113"/>
                  </a:lnTo>
                  <a:lnTo>
                    <a:pt x="8167" y="306773"/>
                  </a:lnTo>
                  <a:lnTo>
                    <a:pt x="10906" y="247264"/>
                  </a:lnTo>
                  <a:lnTo>
                    <a:pt x="13969" y="193044"/>
                  </a:lnTo>
                  <a:lnTo>
                    <a:pt x="17331" y="144571"/>
                  </a:lnTo>
                  <a:lnTo>
                    <a:pt x="20966" y="102301"/>
                  </a:lnTo>
                  <a:lnTo>
                    <a:pt x="28951" y="38199"/>
                  </a:lnTo>
                  <a:lnTo>
                    <a:pt x="42331" y="0"/>
                  </a:lnTo>
                  <a:lnTo>
                    <a:pt x="465668" y="0"/>
                  </a:lnTo>
                  <a:lnTo>
                    <a:pt x="479048" y="38199"/>
                  </a:lnTo>
                  <a:lnTo>
                    <a:pt x="487033" y="102301"/>
                  </a:lnTo>
                  <a:lnTo>
                    <a:pt x="490668" y="144571"/>
                  </a:lnTo>
                  <a:lnTo>
                    <a:pt x="494030" y="193044"/>
                  </a:lnTo>
                  <a:lnTo>
                    <a:pt x="497093" y="247264"/>
                  </a:lnTo>
                  <a:lnTo>
                    <a:pt x="499832" y="306773"/>
                  </a:lnTo>
                  <a:lnTo>
                    <a:pt x="502220" y="371113"/>
                  </a:lnTo>
                  <a:lnTo>
                    <a:pt x="504232" y="439829"/>
                  </a:lnTo>
                  <a:lnTo>
                    <a:pt x="505841" y="512463"/>
                  </a:lnTo>
                  <a:lnTo>
                    <a:pt x="507023" y="588557"/>
                  </a:lnTo>
                  <a:lnTo>
                    <a:pt x="507751" y="667655"/>
                  </a:lnTo>
                  <a:lnTo>
                    <a:pt x="5080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95400" y="5803900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9046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71700"/>
            <a:ext cx="1447800" cy="762000"/>
            <a:chOff x="3416300" y="2171700"/>
            <a:chExt cx="1447800" cy="76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717550" y="0"/>
                  </a:moveTo>
                  <a:lnTo>
                    <a:pt x="655637" y="1375"/>
                  </a:lnTo>
                  <a:lnTo>
                    <a:pt x="595186" y="5425"/>
                  </a:lnTo>
                  <a:lnTo>
                    <a:pt x="536413" y="12039"/>
                  </a:lnTo>
                  <a:lnTo>
                    <a:pt x="479534" y="21103"/>
                  </a:lnTo>
                  <a:lnTo>
                    <a:pt x="424763" y="32505"/>
                  </a:lnTo>
                  <a:lnTo>
                    <a:pt x="372317" y="46133"/>
                  </a:lnTo>
                  <a:lnTo>
                    <a:pt x="322410" y="61873"/>
                  </a:lnTo>
                  <a:lnTo>
                    <a:pt x="275257" y="79615"/>
                  </a:lnTo>
                  <a:lnTo>
                    <a:pt x="231075" y="99244"/>
                  </a:lnTo>
                  <a:lnTo>
                    <a:pt x="190078" y="120650"/>
                  </a:lnTo>
                  <a:lnTo>
                    <a:pt x="152483" y="143718"/>
                  </a:lnTo>
                  <a:lnTo>
                    <a:pt x="118503" y="168338"/>
                  </a:lnTo>
                  <a:lnTo>
                    <a:pt x="88356" y="194395"/>
                  </a:lnTo>
                  <a:lnTo>
                    <a:pt x="40418" y="250376"/>
                  </a:lnTo>
                  <a:lnTo>
                    <a:pt x="10391" y="310761"/>
                  </a:lnTo>
                  <a:lnTo>
                    <a:pt x="0" y="374650"/>
                  </a:lnTo>
                  <a:lnTo>
                    <a:pt x="2633" y="406976"/>
                  </a:lnTo>
                  <a:lnTo>
                    <a:pt x="23058" y="469225"/>
                  </a:lnTo>
                  <a:lnTo>
                    <a:pt x="62256" y="527520"/>
                  </a:lnTo>
                  <a:lnTo>
                    <a:pt x="118503" y="580961"/>
                  </a:lnTo>
                  <a:lnTo>
                    <a:pt x="152483" y="605581"/>
                  </a:lnTo>
                  <a:lnTo>
                    <a:pt x="190078" y="628649"/>
                  </a:lnTo>
                  <a:lnTo>
                    <a:pt x="231075" y="650055"/>
                  </a:lnTo>
                  <a:lnTo>
                    <a:pt x="275257" y="669684"/>
                  </a:lnTo>
                  <a:lnTo>
                    <a:pt x="322410" y="687426"/>
                  </a:lnTo>
                  <a:lnTo>
                    <a:pt x="372317" y="703166"/>
                  </a:lnTo>
                  <a:lnTo>
                    <a:pt x="424763" y="716794"/>
                  </a:lnTo>
                  <a:lnTo>
                    <a:pt x="479534" y="728196"/>
                  </a:lnTo>
                  <a:lnTo>
                    <a:pt x="536413" y="737260"/>
                  </a:lnTo>
                  <a:lnTo>
                    <a:pt x="595186" y="743874"/>
                  </a:lnTo>
                  <a:lnTo>
                    <a:pt x="655637" y="747924"/>
                  </a:lnTo>
                  <a:lnTo>
                    <a:pt x="717550" y="749300"/>
                  </a:lnTo>
                  <a:lnTo>
                    <a:pt x="779462" y="747924"/>
                  </a:lnTo>
                  <a:lnTo>
                    <a:pt x="839913" y="743874"/>
                  </a:lnTo>
                  <a:lnTo>
                    <a:pt x="898686" y="737260"/>
                  </a:lnTo>
                  <a:lnTo>
                    <a:pt x="955565" y="728196"/>
                  </a:lnTo>
                  <a:lnTo>
                    <a:pt x="1010336" y="716794"/>
                  </a:lnTo>
                  <a:lnTo>
                    <a:pt x="1062782" y="703166"/>
                  </a:lnTo>
                  <a:lnTo>
                    <a:pt x="1112689" y="687426"/>
                  </a:lnTo>
                  <a:lnTo>
                    <a:pt x="1159842" y="669684"/>
                  </a:lnTo>
                  <a:lnTo>
                    <a:pt x="1204024" y="650055"/>
                  </a:lnTo>
                  <a:lnTo>
                    <a:pt x="1245021" y="628649"/>
                  </a:lnTo>
                  <a:lnTo>
                    <a:pt x="1282616" y="605581"/>
                  </a:lnTo>
                  <a:lnTo>
                    <a:pt x="1316596" y="580961"/>
                  </a:lnTo>
                  <a:lnTo>
                    <a:pt x="1346743" y="554904"/>
                  </a:lnTo>
                  <a:lnTo>
                    <a:pt x="1394681" y="498923"/>
                  </a:lnTo>
                  <a:lnTo>
                    <a:pt x="1424708" y="438538"/>
                  </a:lnTo>
                  <a:lnTo>
                    <a:pt x="1435100" y="374650"/>
                  </a:lnTo>
                  <a:lnTo>
                    <a:pt x="1432466" y="342323"/>
                  </a:lnTo>
                  <a:lnTo>
                    <a:pt x="1412041" y="280074"/>
                  </a:lnTo>
                  <a:lnTo>
                    <a:pt x="1372843" y="221779"/>
                  </a:lnTo>
                  <a:lnTo>
                    <a:pt x="1316596" y="168338"/>
                  </a:lnTo>
                  <a:lnTo>
                    <a:pt x="1282616" y="143718"/>
                  </a:lnTo>
                  <a:lnTo>
                    <a:pt x="1245021" y="120650"/>
                  </a:lnTo>
                  <a:lnTo>
                    <a:pt x="1204024" y="99244"/>
                  </a:lnTo>
                  <a:lnTo>
                    <a:pt x="1159842" y="79615"/>
                  </a:lnTo>
                  <a:lnTo>
                    <a:pt x="1112689" y="61873"/>
                  </a:lnTo>
                  <a:lnTo>
                    <a:pt x="1062782" y="46133"/>
                  </a:lnTo>
                  <a:lnTo>
                    <a:pt x="1010336" y="32505"/>
                  </a:lnTo>
                  <a:lnTo>
                    <a:pt x="955565" y="21103"/>
                  </a:lnTo>
                  <a:lnTo>
                    <a:pt x="898686" y="12039"/>
                  </a:lnTo>
                  <a:lnTo>
                    <a:pt x="839913" y="5425"/>
                  </a:lnTo>
                  <a:lnTo>
                    <a:pt x="779462" y="1375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0" y="374650"/>
                  </a:moveTo>
                  <a:lnTo>
                    <a:pt x="10391" y="310761"/>
                  </a:lnTo>
                  <a:lnTo>
                    <a:pt x="40418" y="250376"/>
                  </a:lnTo>
                  <a:lnTo>
                    <a:pt x="88356" y="194395"/>
                  </a:lnTo>
                  <a:lnTo>
                    <a:pt x="118503" y="168338"/>
                  </a:lnTo>
                  <a:lnTo>
                    <a:pt x="152483" y="143718"/>
                  </a:lnTo>
                  <a:lnTo>
                    <a:pt x="190078" y="120650"/>
                  </a:lnTo>
                  <a:lnTo>
                    <a:pt x="231075" y="99244"/>
                  </a:lnTo>
                  <a:lnTo>
                    <a:pt x="275257" y="79615"/>
                  </a:lnTo>
                  <a:lnTo>
                    <a:pt x="322410" y="61873"/>
                  </a:lnTo>
                  <a:lnTo>
                    <a:pt x="372317" y="46133"/>
                  </a:lnTo>
                  <a:lnTo>
                    <a:pt x="424763" y="32505"/>
                  </a:lnTo>
                  <a:lnTo>
                    <a:pt x="479534" y="21103"/>
                  </a:lnTo>
                  <a:lnTo>
                    <a:pt x="536413" y="12039"/>
                  </a:lnTo>
                  <a:lnTo>
                    <a:pt x="595186" y="5425"/>
                  </a:lnTo>
                  <a:lnTo>
                    <a:pt x="655637" y="1375"/>
                  </a:lnTo>
                  <a:lnTo>
                    <a:pt x="717550" y="0"/>
                  </a:lnTo>
                  <a:lnTo>
                    <a:pt x="779462" y="1375"/>
                  </a:lnTo>
                  <a:lnTo>
                    <a:pt x="839913" y="5425"/>
                  </a:lnTo>
                  <a:lnTo>
                    <a:pt x="898686" y="12039"/>
                  </a:lnTo>
                  <a:lnTo>
                    <a:pt x="955565" y="21103"/>
                  </a:lnTo>
                  <a:lnTo>
                    <a:pt x="1010336" y="32505"/>
                  </a:lnTo>
                  <a:lnTo>
                    <a:pt x="1062782" y="46133"/>
                  </a:lnTo>
                  <a:lnTo>
                    <a:pt x="1112689" y="61873"/>
                  </a:lnTo>
                  <a:lnTo>
                    <a:pt x="1159842" y="79615"/>
                  </a:lnTo>
                  <a:lnTo>
                    <a:pt x="1204024" y="99244"/>
                  </a:lnTo>
                  <a:lnTo>
                    <a:pt x="1245021" y="120650"/>
                  </a:lnTo>
                  <a:lnTo>
                    <a:pt x="1282616" y="143718"/>
                  </a:lnTo>
                  <a:lnTo>
                    <a:pt x="1316596" y="168338"/>
                  </a:lnTo>
                  <a:lnTo>
                    <a:pt x="1346743" y="194395"/>
                  </a:lnTo>
                  <a:lnTo>
                    <a:pt x="1394681" y="250376"/>
                  </a:lnTo>
                  <a:lnTo>
                    <a:pt x="1424708" y="310761"/>
                  </a:lnTo>
                  <a:lnTo>
                    <a:pt x="1435100" y="374650"/>
                  </a:lnTo>
                  <a:lnTo>
                    <a:pt x="1432466" y="406976"/>
                  </a:lnTo>
                  <a:lnTo>
                    <a:pt x="1412041" y="469225"/>
                  </a:lnTo>
                  <a:lnTo>
                    <a:pt x="1372843" y="527520"/>
                  </a:lnTo>
                  <a:lnTo>
                    <a:pt x="1316596" y="580961"/>
                  </a:lnTo>
                  <a:lnTo>
                    <a:pt x="1282616" y="605581"/>
                  </a:lnTo>
                  <a:lnTo>
                    <a:pt x="1245021" y="628649"/>
                  </a:lnTo>
                  <a:lnTo>
                    <a:pt x="1204024" y="650055"/>
                  </a:lnTo>
                  <a:lnTo>
                    <a:pt x="1159842" y="669684"/>
                  </a:lnTo>
                  <a:lnTo>
                    <a:pt x="1112689" y="687426"/>
                  </a:lnTo>
                  <a:lnTo>
                    <a:pt x="1062782" y="703166"/>
                  </a:lnTo>
                  <a:lnTo>
                    <a:pt x="1010336" y="716794"/>
                  </a:lnTo>
                  <a:lnTo>
                    <a:pt x="955565" y="728196"/>
                  </a:lnTo>
                  <a:lnTo>
                    <a:pt x="898686" y="737260"/>
                  </a:lnTo>
                  <a:lnTo>
                    <a:pt x="839913" y="743874"/>
                  </a:lnTo>
                  <a:lnTo>
                    <a:pt x="779462" y="747924"/>
                  </a:lnTo>
                  <a:lnTo>
                    <a:pt x="717550" y="749300"/>
                  </a:lnTo>
                  <a:lnTo>
                    <a:pt x="655637" y="747924"/>
                  </a:lnTo>
                  <a:lnTo>
                    <a:pt x="595186" y="743874"/>
                  </a:lnTo>
                  <a:lnTo>
                    <a:pt x="536413" y="737260"/>
                  </a:lnTo>
                  <a:lnTo>
                    <a:pt x="479534" y="728196"/>
                  </a:lnTo>
                  <a:lnTo>
                    <a:pt x="424763" y="716794"/>
                  </a:lnTo>
                  <a:lnTo>
                    <a:pt x="372317" y="703166"/>
                  </a:lnTo>
                  <a:lnTo>
                    <a:pt x="322410" y="687426"/>
                  </a:lnTo>
                  <a:lnTo>
                    <a:pt x="275257" y="669684"/>
                  </a:lnTo>
                  <a:lnTo>
                    <a:pt x="231075" y="650055"/>
                  </a:lnTo>
                  <a:lnTo>
                    <a:pt x="190078" y="628649"/>
                  </a:lnTo>
                  <a:lnTo>
                    <a:pt x="152483" y="605581"/>
                  </a:lnTo>
                  <a:lnTo>
                    <a:pt x="118503" y="580961"/>
                  </a:lnTo>
                  <a:lnTo>
                    <a:pt x="88356" y="554904"/>
                  </a:lnTo>
                  <a:lnTo>
                    <a:pt x="40418" y="498923"/>
                  </a:lnTo>
                  <a:lnTo>
                    <a:pt x="10391" y="438538"/>
                  </a:lnTo>
                  <a:lnTo>
                    <a:pt x="0" y="374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19800" y="1943100"/>
            <a:ext cx="1562100" cy="1447800"/>
            <a:chOff x="6019800" y="1943100"/>
            <a:chExt cx="1562100" cy="14478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26150" y="1949450"/>
              <a:ext cx="1549400" cy="1003300"/>
            </a:xfrm>
            <a:custGeom>
              <a:avLst/>
              <a:gdLst/>
              <a:ahLst/>
              <a:cxnLst/>
              <a:rect l="l" t="t" r="r" b="b"/>
              <a:pathLst>
                <a:path w="1549400" h="1003300">
                  <a:moveTo>
                    <a:pt x="774700" y="0"/>
                  </a:moveTo>
                  <a:lnTo>
                    <a:pt x="716883" y="1375"/>
                  </a:lnTo>
                  <a:lnTo>
                    <a:pt x="660220" y="5439"/>
                  </a:lnTo>
                  <a:lnTo>
                    <a:pt x="604861" y="12092"/>
                  </a:lnTo>
                  <a:lnTo>
                    <a:pt x="550956" y="21239"/>
                  </a:lnTo>
                  <a:lnTo>
                    <a:pt x="498654" y="32782"/>
                  </a:lnTo>
                  <a:lnTo>
                    <a:pt x="448105" y="46624"/>
                  </a:lnTo>
                  <a:lnTo>
                    <a:pt x="399460" y="62669"/>
                  </a:lnTo>
                  <a:lnTo>
                    <a:pt x="352867" y="80819"/>
                  </a:lnTo>
                  <a:lnTo>
                    <a:pt x="308477" y="100977"/>
                  </a:lnTo>
                  <a:lnTo>
                    <a:pt x="266439" y="123046"/>
                  </a:lnTo>
                  <a:lnTo>
                    <a:pt x="226904" y="146930"/>
                  </a:lnTo>
                  <a:lnTo>
                    <a:pt x="190020" y="172530"/>
                  </a:lnTo>
                  <a:lnTo>
                    <a:pt x="155938" y="199752"/>
                  </a:lnTo>
                  <a:lnTo>
                    <a:pt x="124808" y="228496"/>
                  </a:lnTo>
                  <a:lnTo>
                    <a:pt x="96780" y="258667"/>
                  </a:lnTo>
                  <a:lnTo>
                    <a:pt x="72002" y="290167"/>
                  </a:lnTo>
                  <a:lnTo>
                    <a:pt x="50625" y="322899"/>
                  </a:lnTo>
                  <a:lnTo>
                    <a:pt x="32800" y="356767"/>
                  </a:lnTo>
                  <a:lnTo>
                    <a:pt x="8399" y="427519"/>
                  </a:lnTo>
                  <a:lnTo>
                    <a:pt x="0" y="501650"/>
                  </a:lnTo>
                  <a:lnTo>
                    <a:pt x="2124" y="539088"/>
                  </a:lnTo>
                  <a:lnTo>
                    <a:pt x="18674" y="611627"/>
                  </a:lnTo>
                  <a:lnTo>
                    <a:pt x="50625" y="680400"/>
                  </a:lnTo>
                  <a:lnTo>
                    <a:pt x="72002" y="713132"/>
                  </a:lnTo>
                  <a:lnTo>
                    <a:pt x="96780" y="744632"/>
                  </a:lnTo>
                  <a:lnTo>
                    <a:pt x="124808" y="774803"/>
                  </a:lnTo>
                  <a:lnTo>
                    <a:pt x="155938" y="803547"/>
                  </a:lnTo>
                  <a:lnTo>
                    <a:pt x="190020" y="830769"/>
                  </a:lnTo>
                  <a:lnTo>
                    <a:pt x="226904" y="856369"/>
                  </a:lnTo>
                  <a:lnTo>
                    <a:pt x="266439" y="880253"/>
                  </a:lnTo>
                  <a:lnTo>
                    <a:pt x="308477" y="902322"/>
                  </a:lnTo>
                  <a:lnTo>
                    <a:pt x="352867" y="922480"/>
                  </a:lnTo>
                  <a:lnTo>
                    <a:pt x="399460" y="940630"/>
                  </a:lnTo>
                  <a:lnTo>
                    <a:pt x="448105" y="956675"/>
                  </a:lnTo>
                  <a:lnTo>
                    <a:pt x="498654" y="970517"/>
                  </a:lnTo>
                  <a:lnTo>
                    <a:pt x="550956" y="982060"/>
                  </a:lnTo>
                  <a:lnTo>
                    <a:pt x="604861" y="991207"/>
                  </a:lnTo>
                  <a:lnTo>
                    <a:pt x="660220" y="997860"/>
                  </a:lnTo>
                  <a:lnTo>
                    <a:pt x="716883" y="1001924"/>
                  </a:lnTo>
                  <a:lnTo>
                    <a:pt x="774700" y="1003300"/>
                  </a:lnTo>
                  <a:lnTo>
                    <a:pt x="832516" y="1001924"/>
                  </a:lnTo>
                  <a:lnTo>
                    <a:pt x="889179" y="997860"/>
                  </a:lnTo>
                  <a:lnTo>
                    <a:pt x="944538" y="991207"/>
                  </a:lnTo>
                  <a:lnTo>
                    <a:pt x="998443" y="982060"/>
                  </a:lnTo>
                  <a:lnTo>
                    <a:pt x="1050745" y="970517"/>
                  </a:lnTo>
                  <a:lnTo>
                    <a:pt x="1101294" y="956675"/>
                  </a:lnTo>
                  <a:lnTo>
                    <a:pt x="1149939" y="940630"/>
                  </a:lnTo>
                  <a:lnTo>
                    <a:pt x="1196532" y="922480"/>
                  </a:lnTo>
                  <a:lnTo>
                    <a:pt x="1240922" y="902322"/>
                  </a:lnTo>
                  <a:lnTo>
                    <a:pt x="1282960" y="880253"/>
                  </a:lnTo>
                  <a:lnTo>
                    <a:pt x="1322495" y="856369"/>
                  </a:lnTo>
                  <a:lnTo>
                    <a:pt x="1359379" y="830769"/>
                  </a:lnTo>
                  <a:lnTo>
                    <a:pt x="1393461" y="803547"/>
                  </a:lnTo>
                  <a:lnTo>
                    <a:pt x="1424591" y="774803"/>
                  </a:lnTo>
                  <a:lnTo>
                    <a:pt x="1452619" y="744632"/>
                  </a:lnTo>
                  <a:lnTo>
                    <a:pt x="1477397" y="713132"/>
                  </a:lnTo>
                  <a:lnTo>
                    <a:pt x="1498774" y="680400"/>
                  </a:lnTo>
                  <a:lnTo>
                    <a:pt x="1516599" y="646532"/>
                  </a:lnTo>
                  <a:lnTo>
                    <a:pt x="1541000" y="575780"/>
                  </a:lnTo>
                  <a:lnTo>
                    <a:pt x="1549400" y="501650"/>
                  </a:lnTo>
                  <a:lnTo>
                    <a:pt x="1547275" y="464211"/>
                  </a:lnTo>
                  <a:lnTo>
                    <a:pt x="1530725" y="391672"/>
                  </a:lnTo>
                  <a:lnTo>
                    <a:pt x="1498774" y="322899"/>
                  </a:lnTo>
                  <a:lnTo>
                    <a:pt x="1477397" y="290167"/>
                  </a:lnTo>
                  <a:lnTo>
                    <a:pt x="1452619" y="258667"/>
                  </a:lnTo>
                  <a:lnTo>
                    <a:pt x="1424591" y="228496"/>
                  </a:lnTo>
                  <a:lnTo>
                    <a:pt x="1393461" y="199752"/>
                  </a:lnTo>
                  <a:lnTo>
                    <a:pt x="1359379" y="172530"/>
                  </a:lnTo>
                  <a:lnTo>
                    <a:pt x="1322495" y="146930"/>
                  </a:lnTo>
                  <a:lnTo>
                    <a:pt x="1282960" y="123046"/>
                  </a:lnTo>
                  <a:lnTo>
                    <a:pt x="1240922" y="100977"/>
                  </a:lnTo>
                  <a:lnTo>
                    <a:pt x="1196532" y="80819"/>
                  </a:lnTo>
                  <a:lnTo>
                    <a:pt x="1149939" y="62669"/>
                  </a:lnTo>
                  <a:lnTo>
                    <a:pt x="1101294" y="46624"/>
                  </a:lnTo>
                  <a:lnTo>
                    <a:pt x="1050745" y="32782"/>
                  </a:lnTo>
                  <a:lnTo>
                    <a:pt x="998443" y="21239"/>
                  </a:lnTo>
                  <a:lnTo>
                    <a:pt x="944538" y="12092"/>
                  </a:lnTo>
                  <a:lnTo>
                    <a:pt x="889179" y="5439"/>
                  </a:lnTo>
                  <a:lnTo>
                    <a:pt x="832516" y="1375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26150" y="1949450"/>
              <a:ext cx="1549400" cy="1003300"/>
            </a:xfrm>
            <a:custGeom>
              <a:avLst/>
              <a:gdLst/>
              <a:ahLst/>
              <a:cxnLst/>
              <a:rect l="l" t="t" r="r" b="b"/>
              <a:pathLst>
                <a:path w="1549400" h="1003300">
                  <a:moveTo>
                    <a:pt x="0" y="501650"/>
                  </a:moveTo>
                  <a:lnTo>
                    <a:pt x="8399" y="427519"/>
                  </a:lnTo>
                  <a:lnTo>
                    <a:pt x="32800" y="356766"/>
                  </a:lnTo>
                  <a:lnTo>
                    <a:pt x="50625" y="322899"/>
                  </a:lnTo>
                  <a:lnTo>
                    <a:pt x="72002" y="290167"/>
                  </a:lnTo>
                  <a:lnTo>
                    <a:pt x="96780" y="258667"/>
                  </a:lnTo>
                  <a:lnTo>
                    <a:pt x="124808" y="228496"/>
                  </a:lnTo>
                  <a:lnTo>
                    <a:pt x="155939" y="199751"/>
                  </a:lnTo>
                  <a:lnTo>
                    <a:pt x="190020" y="172530"/>
                  </a:lnTo>
                  <a:lnTo>
                    <a:pt x="226904" y="146929"/>
                  </a:lnTo>
                  <a:lnTo>
                    <a:pt x="266439" y="123046"/>
                  </a:lnTo>
                  <a:lnTo>
                    <a:pt x="308477" y="100976"/>
                  </a:lnTo>
                  <a:lnTo>
                    <a:pt x="352867" y="80818"/>
                  </a:lnTo>
                  <a:lnTo>
                    <a:pt x="399460" y="62669"/>
                  </a:lnTo>
                  <a:lnTo>
                    <a:pt x="448106" y="46624"/>
                  </a:lnTo>
                  <a:lnTo>
                    <a:pt x="498654" y="32782"/>
                  </a:lnTo>
                  <a:lnTo>
                    <a:pt x="550956" y="21239"/>
                  </a:lnTo>
                  <a:lnTo>
                    <a:pt x="604861" y="12092"/>
                  </a:lnTo>
                  <a:lnTo>
                    <a:pt x="660220" y="5439"/>
                  </a:lnTo>
                  <a:lnTo>
                    <a:pt x="716883" y="1375"/>
                  </a:lnTo>
                  <a:lnTo>
                    <a:pt x="774700" y="0"/>
                  </a:lnTo>
                  <a:lnTo>
                    <a:pt x="832516" y="1375"/>
                  </a:lnTo>
                  <a:lnTo>
                    <a:pt x="889179" y="5439"/>
                  </a:lnTo>
                  <a:lnTo>
                    <a:pt x="944538" y="12092"/>
                  </a:lnTo>
                  <a:lnTo>
                    <a:pt x="998443" y="21239"/>
                  </a:lnTo>
                  <a:lnTo>
                    <a:pt x="1050745" y="32782"/>
                  </a:lnTo>
                  <a:lnTo>
                    <a:pt x="1101293" y="46624"/>
                  </a:lnTo>
                  <a:lnTo>
                    <a:pt x="1149939" y="62669"/>
                  </a:lnTo>
                  <a:lnTo>
                    <a:pt x="1196532" y="80818"/>
                  </a:lnTo>
                  <a:lnTo>
                    <a:pt x="1240922" y="100976"/>
                  </a:lnTo>
                  <a:lnTo>
                    <a:pt x="1282960" y="123046"/>
                  </a:lnTo>
                  <a:lnTo>
                    <a:pt x="1322495" y="146929"/>
                  </a:lnTo>
                  <a:lnTo>
                    <a:pt x="1359379" y="172530"/>
                  </a:lnTo>
                  <a:lnTo>
                    <a:pt x="1393460" y="199751"/>
                  </a:lnTo>
                  <a:lnTo>
                    <a:pt x="1424591" y="228496"/>
                  </a:lnTo>
                  <a:lnTo>
                    <a:pt x="1452619" y="258667"/>
                  </a:lnTo>
                  <a:lnTo>
                    <a:pt x="1477397" y="290167"/>
                  </a:lnTo>
                  <a:lnTo>
                    <a:pt x="1498774" y="322899"/>
                  </a:lnTo>
                  <a:lnTo>
                    <a:pt x="1516599" y="356766"/>
                  </a:lnTo>
                  <a:lnTo>
                    <a:pt x="1541000" y="427519"/>
                  </a:lnTo>
                  <a:lnTo>
                    <a:pt x="1549400" y="501650"/>
                  </a:lnTo>
                  <a:lnTo>
                    <a:pt x="1547275" y="539088"/>
                  </a:lnTo>
                  <a:lnTo>
                    <a:pt x="1530725" y="611627"/>
                  </a:lnTo>
                  <a:lnTo>
                    <a:pt x="1498774" y="680400"/>
                  </a:lnTo>
                  <a:lnTo>
                    <a:pt x="1477397" y="713132"/>
                  </a:lnTo>
                  <a:lnTo>
                    <a:pt x="1452619" y="744632"/>
                  </a:lnTo>
                  <a:lnTo>
                    <a:pt x="1424591" y="774803"/>
                  </a:lnTo>
                  <a:lnTo>
                    <a:pt x="1393460" y="803548"/>
                  </a:lnTo>
                  <a:lnTo>
                    <a:pt x="1359379" y="830769"/>
                  </a:lnTo>
                  <a:lnTo>
                    <a:pt x="1322495" y="856370"/>
                  </a:lnTo>
                  <a:lnTo>
                    <a:pt x="1282960" y="880253"/>
                  </a:lnTo>
                  <a:lnTo>
                    <a:pt x="1240922" y="902323"/>
                  </a:lnTo>
                  <a:lnTo>
                    <a:pt x="1196532" y="922481"/>
                  </a:lnTo>
                  <a:lnTo>
                    <a:pt x="1149939" y="940630"/>
                  </a:lnTo>
                  <a:lnTo>
                    <a:pt x="1101293" y="956675"/>
                  </a:lnTo>
                  <a:lnTo>
                    <a:pt x="1050745" y="970517"/>
                  </a:lnTo>
                  <a:lnTo>
                    <a:pt x="998443" y="982060"/>
                  </a:lnTo>
                  <a:lnTo>
                    <a:pt x="944538" y="991207"/>
                  </a:lnTo>
                  <a:lnTo>
                    <a:pt x="889179" y="997860"/>
                  </a:lnTo>
                  <a:lnTo>
                    <a:pt x="832516" y="1001924"/>
                  </a:lnTo>
                  <a:lnTo>
                    <a:pt x="774700" y="1003300"/>
                  </a:lnTo>
                  <a:lnTo>
                    <a:pt x="716883" y="1001924"/>
                  </a:lnTo>
                  <a:lnTo>
                    <a:pt x="660220" y="997860"/>
                  </a:lnTo>
                  <a:lnTo>
                    <a:pt x="604861" y="991207"/>
                  </a:lnTo>
                  <a:lnTo>
                    <a:pt x="550956" y="982060"/>
                  </a:lnTo>
                  <a:lnTo>
                    <a:pt x="498654" y="970517"/>
                  </a:lnTo>
                  <a:lnTo>
                    <a:pt x="448106" y="956675"/>
                  </a:lnTo>
                  <a:lnTo>
                    <a:pt x="399460" y="940630"/>
                  </a:lnTo>
                  <a:lnTo>
                    <a:pt x="352867" y="922481"/>
                  </a:lnTo>
                  <a:lnTo>
                    <a:pt x="308477" y="902323"/>
                  </a:lnTo>
                  <a:lnTo>
                    <a:pt x="266439" y="880253"/>
                  </a:lnTo>
                  <a:lnTo>
                    <a:pt x="226904" y="856370"/>
                  </a:lnTo>
                  <a:lnTo>
                    <a:pt x="190020" y="830769"/>
                  </a:lnTo>
                  <a:lnTo>
                    <a:pt x="155939" y="803548"/>
                  </a:lnTo>
                  <a:lnTo>
                    <a:pt x="124808" y="774803"/>
                  </a:lnTo>
                  <a:lnTo>
                    <a:pt x="96780" y="744632"/>
                  </a:lnTo>
                  <a:lnTo>
                    <a:pt x="72002" y="713132"/>
                  </a:lnTo>
                  <a:lnTo>
                    <a:pt x="50625" y="680400"/>
                  </a:lnTo>
                  <a:lnTo>
                    <a:pt x="32800" y="646533"/>
                  </a:lnTo>
                  <a:lnTo>
                    <a:pt x="8399" y="575780"/>
                  </a:lnTo>
                  <a:lnTo>
                    <a:pt x="0" y="501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46100" y="5803900"/>
            <a:ext cx="444500" cy="381000"/>
          </a:xfrm>
          <a:custGeom>
            <a:avLst/>
            <a:gdLst/>
            <a:ahLst/>
            <a:cxnLst/>
            <a:rect l="l" t="t" r="r" b="b"/>
            <a:pathLst>
              <a:path w="444500" h="381000">
                <a:moveTo>
                  <a:pt x="0" y="381000"/>
                </a:moveTo>
                <a:lnTo>
                  <a:pt x="645" y="304215"/>
                </a:lnTo>
                <a:lnTo>
                  <a:pt x="2494" y="232697"/>
                </a:lnTo>
                <a:lnTo>
                  <a:pt x="5422" y="167979"/>
                </a:lnTo>
                <a:lnTo>
                  <a:pt x="9299" y="111592"/>
                </a:lnTo>
                <a:lnTo>
                  <a:pt x="13997" y="65068"/>
                </a:lnTo>
                <a:lnTo>
                  <a:pt x="25350" y="7740"/>
                </a:lnTo>
                <a:lnTo>
                  <a:pt x="31748" y="0"/>
                </a:lnTo>
                <a:lnTo>
                  <a:pt x="412751" y="0"/>
                </a:lnTo>
                <a:lnTo>
                  <a:pt x="430502" y="65068"/>
                </a:lnTo>
                <a:lnTo>
                  <a:pt x="435200" y="111592"/>
                </a:lnTo>
                <a:lnTo>
                  <a:pt x="439077" y="167979"/>
                </a:lnTo>
                <a:lnTo>
                  <a:pt x="442005" y="232697"/>
                </a:lnTo>
                <a:lnTo>
                  <a:pt x="443854" y="304215"/>
                </a:lnTo>
                <a:lnTo>
                  <a:pt x="444500" y="3810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74700" y="5041900"/>
            <a:ext cx="533400" cy="1152525"/>
            <a:chOff x="774700" y="5041900"/>
            <a:chExt cx="533400" cy="1152525"/>
          </a:xfrm>
        </p:grpSpPr>
        <p:sp>
          <p:nvSpPr>
            <p:cNvPr id="64" name="object 64"/>
            <p:cNvSpPr/>
            <p:nvPr/>
          </p:nvSpPr>
          <p:spPr>
            <a:xfrm>
              <a:off x="787400" y="5054600"/>
              <a:ext cx="508000" cy="749300"/>
            </a:xfrm>
            <a:custGeom>
              <a:avLst/>
              <a:gdLst/>
              <a:ahLst/>
              <a:cxnLst/>
              <a:rect l="l" t="t" r="r" b="b"/>
              <a:pathLst>
                <a:path w="508000" h="749300">
                  <a:moveTo>
                    <a:pt x="0" y="749300"/>
                  </a:moveTo>
                  <a:lnTo>
                    <a:pt x="248" y="667655"/>
                  </a:lnTo>
                  <a:lnTo>
                    <a:pt x="976" y="588557"/>
                  </a:lnTo>
                  <a:lnTo>
                    <a:pt x="2158" y="512463"/>
                  </a:lnTo>
                  <a:lnTo>
                    <a:pt x="3767" y="439829"/>
                  </a:lnTo>
                  <a:lnTo>
                    <a:pt x="5779" y="371113"/>
                  </a:lnTo>
                  <a:lnTo>
                    <a:pt x="8167" y="306773"/>
                  </a:lnTo>
                  <a:lnTo>
                    <a:pt x="10906" y="247264"/>
                  </a:lnTo>
                  <a:lnTo>
                    <a:pt x="13969" y="193044"/>
                  </a:lnTo>
                  <a:lnTo>
                    <a:pt x="17331" y="144571"/>
                  </a:lnTo>
                  <a:lnTo>
                    <a:pt x="20966" y="102301"/>
                  </a:lnTo>
                  <a:lnTo>
                    <a:pt x="28951" y="38199"/>
                  </a:lnTo>
                  <a:lnTo>
                    <a:pt x="42331" y="0"/>
                  </a:lnTo>
                  <a:lnTo>
                    <a:pt x="465668" y="0"/>
                  </a:lnTo>
                  <a:lnTo>
                    <a:pt x="479048" y="38199"/>
                  </a:lnTo>
                  <a:lnTo>
                    <a:pt x="487033" y="102301"/>
                  </a:lnTo>
                  <a:lnTo>
                    <a:pt x="490668" y="144571"/>
                  </a:lnTo>
                  <a:lnTo>
                    <a:pt x="494030" y="193044"/>
                  </a:lnTo>
                  <a:lnTo>
                    <a:pt x="497093" y="247264"/>
                  </a:lnTo>
                  <a:lnTo>
                    <a:pt x="499832" y="306773"/>
                  </a:lnTo>
                  <a:lnTo>
                    <a:pt x="502220" y="371113"/>
                  </a:lnTo>
                  <a:lnTo>
                    <a:pt x="504232" y="439829"/>
                  </a:lnTo>
                  <a:lnTo>
                    <a:pt x="505841" y="512463"/>
                  </a:lnTo>
                  <a:lnTo>
                    <a:pt x="507023" y="588557"/>
                  </a:lnTo>
                  <a:lnTo>
                    <a:pt x="507751" y="667655"/>
                  </a:lnTo>
                  <a:lnTo>
                    <a:pt x="5080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95400" y="5803900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9046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1943100" y="4864100"/>
            <a:ext cx="914400" cy="1358900"/>
            <a:chOff x="1943100" y="4864100"/>
            <a:chExt cx="914400" cy="1358900"/>
          </a:xfrm>
        </p:grpSpPr>
        <p:sp>
          <p:nvSpPr>
            <p:cNvPr id="67" name="object 67"/>
            <p:cNvSpPr/>
            <p:nvPr/>
          </p:nvSpPr>
          <p:spPr>
            <a:xfrm>
              <a:off x="1955800" y="5461000"/>
              <a:ext cx="431800" cy="749300"/>
            </a:xfrm>
            <a:custGeom>
              <a:avLst/>
              <a:gdLst/>
              <a:ahLst/>
              <a:cxnLst/>
              <a:rect l="l" t="t" r="r" b="b"/>
              <a:pathLst>
                <a:path w="431800" h="749300">
                  <a:moveTo>
                    <a:pt x="0" y="749300"/>
                  </a:moveTo>
                  <a:lnTo>
                    <a:pt x="211" y="667655"/>
                  </a:lnTo>
                  <a:lnTo>
                    <a:pt x="829" y="588557"/>
                  </a:lnTo>
                  <a:lnTo>
                    <a:pt x="1834" y="512463"/>
                  </a:lnTo>
                  <a:lnTo>
                    <a:pt x="3202" y="439829"/>
                  </a:lnTo>
                  <a:lnTo>
                    <a:pt x="4912" y="371113"/>
                  </a:lnTo>
                  <a:lnTo>
                    <a:pt x="6942" y="306773"/>
                  </a:lnTo>
                  <a:lnTo>
                    <a:pt x="9270" y="247264"/>
                  </a:lnTo>
                  <a:lnTo>
                    <a:pt x="11873" y="193044"/>
                  </a:lnTo>
                  <a:lnTo>
                    <a:pt x="14731" y="144571"/>
                  </a:lnTo>
                  <a:lnTo>
                    <a:pt x="17821" y="102301"/>
                  </a:lnTo>
                  <a:lnTo>
                    <a:pt x="24608" y="38199"/>
                  </a:lnTo>
                  <a:lnTo>
                    <a:pt x="35981" y="0"/>
                  </a:lnTo>
                  <a:lnTo>
                    <a:pt x="395818" y="0"/>
                  </a:lnTo>
                  <a:lnTo>
                    <a:pt x="407191" y="38199"/>
                  </a:lnTo>
                  <a:lnTo>
                    <a:pt x="413978" y="102301"/>
                  </a:lnTo>
                  <a:lnTo>
                    <a:pt x="417068" y="144571"/>
                  </a:lnTo>
                  <a:lnTo>
                    <a:pt x="419926" y="193044"/>
                  </a:lnTo>
                  <a:lnTo>
                    <a:pt x="422529" y="247264"/>
                  </a:lnTo>
                  <a:lnTo>
                    <a:pt x="424857" y="306773"/>
                  </a:lnTo>
                  <a:lnTo>
                    <a:pt x="426887" y="371113"/>
                  </a:lnTo>
                  <a:lnTo>
                    <a:pt x="428597" y="439829"/>
                  </a:lnTo>
                  <a:lnTo>
                    <a:pt x="429965" y="512463"/>
                  </a:lnTo>
                  <a:lnTo>
                    <a:pt x="430970" y="588557"/>
                  </a:lnTo>
                  <a:lnTo>
                    <a:pt x="431588" y="667655"/>
                  </a:lnTo>
                  <a:lnTo>
                    <a:pt x="4318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209800" y="4876800"/>
              <a:ext cx="635000" cy="584200"/>
            </a:xfrm>
            <a:custGeom>
              <a:avLst/>
              <a:gdLst/>
              <a:ahLst/>
              <a:cxnLst/>
              <a:rect l="l" t="t" r="r" b="b"/>
              <a:pathLst>
                <a:path w="635000" h="584200">
                  <a:moveTo>
                    <a:pt x="0" y="584200"/>
                  </a:moveTo>
                  <a:lnTo>
                    <a:pt x="444" y="504927"/>
                  </a:lnTo>
                  <a:lnTo>
                    <a:pt x="1738" y="428896"/>
                  </a:lnTo>
                  <a:lnTo>
                    <a:pt x="3825" y="356802"/>
                  </a:lnTo>
                  <a:lnTo>
                    <a:pt x="6646" y="289343"/>
                  </a:lnTo>
                  <a:lnTo>
                    <a:pt x="10143" y="227212"/>
                  </a:lnTo>
                  <a:lnTo>
                    <a:pt x="14258" y="171108"/>
                  </a:lnTo>
                  <a:lnTo>
                    <a:pt x="18933" y="121725"/>
                  </a:lnTo>
                  <a:lnTo>
                    <a:pt x="24110" y="79760"/>
                  </a:lnTo>
                  <a:lnTo>
                    <a:pt x="35739" y="20868"/>
                  </a:lnTo>
                  <a:lnTo>
                    <a:pt x="48681" y="0"/>
                  </a:lnTo>
                  <a:lnTo>
                    <a:pt x="586318" y="0"/>
                  </a:lnTo>
                  <a:lnTo>
                    <a:pt x="605267" y="45909"/>
                  </a:lnTo>
                  <a:lnTo>
                    <a:pt x="616066" y="121725"/>
                  </a:lnTo>
                  <a:lnTo>
                    <a:pt x="620741" y="171108"/>
                  </a:lnTo>
                  <a:lnTo>
                    <a:pt x="624856" y="227212"/>
                  </a:lnTo>
                  <a:lnTo>
                    <a:pt x="628353" y="289343"/>
                  </a:lnTo>
                  <a:lnTo>
                    <a:pt x="631174" y="356802"/>
                  </a:lnTo>
                  <a:lnTo>
                    <a:pt x="633261" y="428896"/>
                  </a:lnTo>
                  <a:lnTo>
                    <a:pt x="634555" y="504927"/>
                  </a:lnTo>
                  <a:lnTo>
                    <a:pt x="635000" y="5842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844800" y="5461000"/>
              <a:ext cx="0" cy="723265"/>
            </a:xfrm>
            <a:custGeom>
              <a:avLst/>
              <a:gdLst/>
              <a:ahLst/>
              <a:cxnLst/>
              <a:rect l="l" t="t" r="r" b="b"/>
              <a:pathLst>
                <a:path h="723264">
                  <a:moveTo>
                    <a:pt x="0" y="0"/>
                  </a:moveTo>
                  <a:lnTo>
                    <a:pt x="0" y="72292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71700"/>
            <a:ext cx="1447800" cy="762000"/>
            <a:chOff x="3416300" y="2171700"/>
            <a:chExt cx="1447800" cy="76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717550" y="0"/>
                  </a:moveTo>
                  <a:lnTo>
                    <a:pt x="655637" y="1375"/>
                  </a:lnTo>
                  <a:lnTo>
                    <a:pt x="595186" y="5425"/>
                  </a:lnTo>
                  <a:lnTo>
                    <a:pt x="536413" y="12039"/>
                  </a:lnTo>
                  <a:lnTo>
                    <a:pt x="479534" y="21103"/>
                  </a:lnTo>
                  <a:lnTo>
                    <a:pt x="424763" y="32505"/>
                  </a:lnTo>
                  <a:lnTo>
                    <a:pt x="372317" y="46133"/>
                  </a:lnTo>
                  <a:lnTo>
                    <a:pt x="322410" y="61873"/>
                  </a:lnTo>
                  <a:lnTo>
                    <a:pt x="275257" y="79615"/>
                  </a:lnTo>
                  <a:lnTo>
                    <a:pt x="231075" y="99244"/>
                  </a:lnTo>
                  <a:lnTo>
                    <a:pt x="190078" y="120650"/>
                  </a:lnTo>
                  <a:lnTo>
                    <a:pt x="152483" y="143718"/>
                  </a:lnTo>
                  <a:lnTo>
                    <a:pt x="118503" y="168338"/>
                  </a:lnTo>
                  <a:lnTo>
                    <a:pt x="88356" y="194395"/>
                  </a:lnTo>
                  <a:lnTo>
                    <a:pt x="40418" y="250376"/>
                  </a:lnTo>
                  <a:lnTo>
                    <a:pt x="10391" y="310761"/>
                  </a:lnTo>
                  <a:lnTo>
                    <a:pt x="0" y="374650"/>
                  </a:lnTo>
                  <a:lnTo>
                    <a:pt x="2633" y="406976"/>
                  </a:lnTo>
                  <a:lnTo>
                    <a:pt x="23058" y="469225"/>
                  </a:lnTo>
                  <a:lnTo>
                    <a:pt x="62256" y="527520"/>
                  </a:lnTo>
                  <a:lnTo>
                    <a:pt x="118503" y="580961"/>
                  </a:lnTo>
                  <a:lnTo>
                    <a:pt x="152483" y="605581"/>
                  </a:lnTo>
                  <a:lnTo>
                    <a:pt x="190078" y="628649"/>
                  </a:lnTo>
                  <a:lnTo>
                    <a:pt x="231075" y="650055"/>
                  </a:lnTo>
                  <a:lnTo>
                    <a:pt x="275257" y="669684"/>
                  </a:lnTo>
                  <a:lnTo>
                    <a:pt x="322410" y="687426"/>
                  </a:lnTo>
                  <a:lnTo>
                    <a:pt x="372317" y="703166"/>
                  </a:lnTo>
                  <a:lnTo>
                    <a:pt x="424763" y="716794"/>
                  </a:lnTo>
                  <a:lnTo>
                    <a:pt x="479534" y="728196"/>
                  </a:lnTo>
                  <a:lnTo>
                    <a:pt x="536413" y="737260"/>
                  </a:lnTo>
                  <a:lnTo>
                    <a:pt x="595186" y="743874"/>
                  </a:lnTo>
                  <a:lnTo>
                    <a:pt x="655637" y="747924"/>
                  </a:lnTo>
                  <a:lnTo>
                    <a:pt x="717550" y="749300"/>
                  </a:lnTo>
                  <a:lnTo>
                    <a:pt x="779462" y="747924"/>
                  </a:lnTo>
                  <a:lnTo>
                    <a:pt x="839913" y="743874"/>
                  </a:lnTo>
                  <a:lnTo>
                    <a:pt x="898686" y="737260"/>
                  </a:lnTo>
                  <a:lnTo>
                    <a:pt x="955565" y="728196"/>
                  </a:lnTo>
                  <a:lnTo>
                    <a:pt x="1010336" y="716794"/>
                  </a:lnTo>
                  <a:lnTo>
                    <a:pt x="1062782" y="703166"/>
                  </a:lnTo>
                  <a:lnTo>
                    <a:pt x="1112689" y="687426"/>
                  </a:lnTo>
                  <a:lnTo>
                    <a:pt x="1159842" y="669684"/>
                  </a:lnTo>
                  <a:lnTo>
                    <a:pt x="1204024" y="650055"/>
                  </a:lnTo>
                  <a:lnTo>
                    <a:pt x="1245021" y="628649"/>
                  </a:lnTo>
                  <a:lnTo>
                    <a:pt x="1282616" y="605581"/>
                  </a:lnTo>
                  <a:lnTo>
                    <a:pt x="1316596" y="580961"/>
                  </a:lnTo>
                  <a:lnTo>
                    <a:pt x="1346743" y="554904"/>
                  </a:lnTo>
                  <a:lnTo>
                    <a:pt x="1394681" y="498923"/>
                  </a:lnTo>
                  <a:lnTo>
                    <a:pt x="1424708" y="438538"/>
                  </a:lnTo>
                  <a:lnTo>
                    <a:pt x="1435100" y="374650"/>
                  </a:lnTo>
                  <a:lnTo>
                    <a:pt x="1432466" y="342323"/>
                  </a:lnTo>
                  <a:lnTo>
                    <a:pt x="1412041" y="280074"/>
                  </a:lnTo>
                  <a:lnTo>
                    <a:pt x="1372843" y="221779"/>
                  </a:lnTo>
                  <a:lnTo>
                    <a:pt x="1316596" y="168338"/>
                  </a:lnTo>
                  <a:lnTo>
                    <a:pt x="1282616" y="143718"/>
                  </a:lnTo>
                  <a:lnTo>
                    <a:pt x="1245021" y="120650"/>
                  </a:lnTo>
                  <a:lnTo>
                    <a:pt x="1204024" y="99244"/>
                  </a:lnTo>
                  <a:lnTo>
                    <a:pt x="1159842" y="79615"/>
                  </a:lnTo>
                  <a:lnTo>
                    <a:pt x="1112689" y="61873"/>
                  </a:lnTo>
                  <a:lnTo>
                    <a:pt x="1062782" y="46133"/>
                  </a:lnTo>
                  <a:lnTo>
                    <a:pt x="1010336" y="32505"/>
                  </a:lnTo>
                  <a:lnTo>
                    <a:pt x="955565" y="21103"/>
                  </a:lnTo>
                  <a:lnTo>
                    <a:pt x="898686" y="12039"/>
                  </a:lnTo>
                  <a:lnTo>
                    <a:pt x="839913" y="5425"/>
                  </a:lnTo>
                  <a:lnTo>
                    <a:pt x="779462" y="1375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0" y="374650"/>
                  </a:moveTo>
                  <a:lnTo>
                    <a:pt x="10391" y="310761"/>
                  </a:lnTo>
                  <a:lnTo>
                    <a:pt x="40418" y="250376"/>
                  </a:lnTo>
                  <a:lnTo>
                    <a:pt x="88356" y="194395"/>
                  </a:lnTo>
                  <a:lnTo>
                    <a:pt x="118503" y="168338"/>
                  </a:lnTo>
                  <a:lnTo>
                    <a:pt x="152483" y="143718"/>
                  </a:lnTo>
                  <a:lnTo>
                    <a:pt x="190078" y="120650"/>
                  </a:lnTo>
                  <a:lnTo>
                    <a:pt x="231075" y="99244"/>
                  </a:lnTo>
                  <a:lnTo>
                    <a:pt x="275257" y="79615"/>
                  </a:lnTo>
                  <a:lnTo>
                    <a:pt x="322410" y="61873"/>
                  </a:lnTo>
                  <a:lnTo>
                    <a:pt x="372317" y="46133"/>
                  </a:lnTo>
                  <a:lnTo>
                    <a:pt x="424763" y="32505"/>
                  </a:lnTo>
                  <a:lnTo>
                    <a:pt x="479534" y="21103"/>
                  </a:lnTo>
                  <a:lnTo>
                    <a:pt x="536413" y="12039"/>
                  </a:lnTo>
                  <a:lnTo>
                    <a:pt x="595186" y="5425"/>
                  </a:lnTo>
                  <a:lnTo>
                    <a:pt x="655637" y="1375"/>
                  </a:lnTo>
                  <a:lnTo>
                    <a:pt x="717550" y="0"/>
                  </a:lnTo>
                  <a:lnTo>
                    <a:pt x="779462" y="1375"/>
                  </a:lnTo>
                  <a:lnTo>
                    <a:pt x="839913" y="5425"/>
                  </a:lnTo>
                  <a:lnTo>
                    <a:pt x="898686" y="12039"/>
                  </a:lnTo>
                  <a:lnTo>
                    <a:pt x="955565" y="21103"/>
                  </a:lnTo>
                  <a:lnTo>
                    <a:pt x="1010336" y="32505"/>
                  </a:lnTo>
                  <a:lnTo>
                    <a:pt x="1062782" y="46133"/>
                  </a:lnTo>
                  <a:lnTo>
                    <a:pt x="1112689" y="61873"/>
                  </a:lnTo>
                  <a:lnTo>
                    <a:pt x="1159842" y="79615"/>
                  </a:lnTo>
                  <a:lnTo>
                    <a:pt x="1204024" y="99244"/>
                  </a:lnTo>
                  <a:lnTo>
                    <a:pt x="1245021" y="120650"/>
                  </a:lnTo>
                  <a:lnTo>
                    <a:pt x="1282616" y="143718"/>
                  </a:lnTo>
                  <a:lnTo>
                    <a:pt x="1316596" y="168338"/>
                  </a:lnTo>
                  <a:lnTo>
                    <a:pt x="1346743" y="194395"/>
                  </a:lnTo>
                  <a:lnTo>
                    <a:pt x="1394681" y="250376"/>
                  </a:lnTo>
                  <a:lnTo>
                    <a:pt x="1424708" y="310761"/>
                  </a:lnTo>
                  <a:lnTo>
                    <a:pt x="1435100" y="374650"/>
                  </a:lnTo>
                  <a:lnTo>
                    <a:pt x="1432466" y="406976"/>
                  </a:lnTo>
                  <a:lnTo>
                    <a:pt x="1412041" y="469225"/>
                  </a:lnTo>
                  <a:lnTo>
                    <a:pt x="1372843" y="527520"/>
                  </a:lnTo>
                  <a:lnTo>
                    <a:pt x="1316596" y="580961"/>
                  </a:lnTo>
                  <a:lnTo>
                    <a:pt x="1282616" y="605581"/>
                  </a:lnTo>
                  <a:lnTo>
                    <a:pt x="1245021" y="628649"/>
                  </a:lnTo>
                  <a:lnTo>
                    <a:pt x="1204024" y="650055"/>
                  </a:lnTo>
                  <a:lnTo>
                    <a:pt x="1159842" y="669684"/>
                  </a:lnTo>
                  <a:lnTo>
                    <a:pt x="1112689" y="687426"/>
                  </a:lnTo>
                  <a:lnTo>
                    <a:pt x="1062782" y="703166"/>
                  </a:lnTo>
                  <a:lnTo>
                    <a:pt x="1010336" y="716794"/>
                  </a:lnTo>
                  <a:lnTo>
                    <a:pt x="955565" y="728196"/>
                  </a:lnTo>
                  <a:lnTo>
                    <a:pt x="898686" y="737260"/>
                  </a:lnTo>
                  <a:lnTo>
                    <a:pt x="839913" y="743874"/>
                  </a:lnTo>
                  <a:lnTo>
                    <a:pt x="779462" y="747924"/>
                  </a:lnTo>
                  <a:lnTo>
                    <a:pt x="717550" y="749300"/>
                  </a:lnTo>
                  <a:lnTo>
                    <a:pt x="655637" y="747924"/>
                  </a:lnTo>
                  <a:lnTo>
                    <a:pt x="595186" y="743874"/>
                  </a:lnTo>
                  <a:lnTo>
                    <a:pt x="536413" y="737260"/>
                  </a:lnTo>
                  <a:lnTo>
                    <a:pt x="479534" y="728196"/>
                  </a:lnTo>
                  <a:lnTo>
                    <a:pt x="424763" y="716794"/>
                  </a:lnTo>
                  <a:lnTo>
                    <a:pt x="372317" y="703166"/>
                  </a:lnTo>
                  <a:lnTo>
                    <a:pt x="322410" y="687426"/>
                  </a:lnTo>
                  <a:lnTo>
                    <a:pt x="275257" y="669684"/>
                  </a:lnTo>
                  <a:lnTo>
                    <a:pt x="231075" y="650055"/>
                  </a:lnTo>
                  <a:lnTo>
                    <a:pt x="190078" y="628649"/>
                  </a:lnTo>
                  <a:lnTo>
                    <a:pt x="152483" y="605581"/>
                  </a:lnTo>
                  <a:lnTo>
                    <a:pt x="118503" y="580961"/>
                  </a:lnTo>
                  <a:lnTo>
                    <a:pt x="88356" y="554904"/>
                  </a:lnTo>
                  <a:lnTo>
                    <a:pt x="40418" y="498923"/>
                  </a:lnTo>
                  <a:lnTo>
                    <a:pt x="10391" y="438538"/>
                  </a:lnTo>
                  <a:lnTo>
                    <a:pt x="0" y="374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19800" y="1943100"/>
            <a:ext cx="1562100" cy="1435100"/>
            <a:chOff x="6019800" y="1943100"/>
            <a:chExt cx="1562100" cy="14351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774700" y="0"/>
                  </a:moveTo>
                  <a:lnTo>
                    <a:pt x="723763" y="1512"/>
                  </a:lnTo>
                  <a:lnTo>
                    <a:pt x="673706" y="5988"/>
                  </a:lnTo>
                  <a:lnTo>
                    <a:pt x="624631" y="13333"/>
                  </a:lnTo>
                  <a:lnTo>
                    <a:pt x="576639" y="23454"/>
                  </a:lnTo>
                  <a:lnTo>
                    <a:pt x="529834" y="36257"/>
                  </a:lnTo>
                  <a:lnTo>
                    <a:pt x="484317" y="51648"/>
                  </a:lnTo>
                  <a:lnTo>
                    <a:pt x="440190" y="69534"/>
                  </a:lnTo>
                  <a:lnTo>
                    <a:pt x="397556" y="89820"/>
                  </a:lnTo>
                  <a:lnTo>
                    <a:pt x="356515" y="112413"/>
                  </a:lnTo>
                  <a:lnTo>
                    <a:pt x="317172" y="137220"/>
                  </a:lnTo>
                  <a:lnTo>
                    <a:pt x="279626" y="164146"/>
                  </a:lnTo>
                  <a:lnTo>
                    <a:pt x="243981" y="193099"/>
                  </a:lnTo>
                  <a:lnTo>
                    <a:pt x="210339" y="223983"/>
                  </a:lnTo>
                  <a:lnTo>
                    <a:pt x="178802" y="256706"/>
                  </a:lnTo>
                  <a:lnTo>
                    <a:pt x="149472" y="291174"/>
                  </a:lnTo>
                  <a:lnTo>
                    <a:pt x="122450" y="327293"/>
                  </a:lnTo>
                  <a:lnTo>
                    <a:pt x="97839" y="364970"/>
                  </a:lnTo>
                  <a:lnTo>
                    <a:pt x="75742" y="404109"/>
                  </a:lnTo>
                  <a:lnTo>
                    <a:pt x="56259" y="444619"/>
                  </a:lnTo>
                  <a:lnTo>
                    <a:pt x="39494" y="486406"/>
                  </a:lnTo>
                  <a:lnTo>
                    <a:pt x="25548" y="529374"/>
                  </a:lnTo>
                  <a:lnTo>
                    <a:pt x="14524" y="573432"/>
                  </a:lnTo>
                  <a:lnTo>
                    <a:pt x="6523" y="618484"/>
                  </a:lnTo>
                  <a:lnTo>
                    <a:pt x="1647" y="664438"/>
                  </a:lnTo>
                  <a:lnTo>
                    <a:pt x="0" y="711200"/>
                  </a:lnTo>
                  <a:lnTo>
                    <a:pt x="1647" y="757961"/>
                  </a:lnTo>
                  <a:lnTo>
                    <a:pt x="6523" y="803915"/>
                  </a:lnTo>
                  <a:lnTo>
                    <a:pt x="14524" y="848967"/>
                  </a:lnTo>
                  <a:lnTo>
                    <a:pt x="25548" y="893025"/>
                  </a:lnTo>
                  <a:lnTo>
                    <a:pt x="39494" y="935993"/>
                  </a:lnTo>
                  <a:lnTo>
                    <a:pt x="56259" y="977780"/>
                  </a:lnTo>
                  <a:lnTo>
                    <a:pt x="75742" y="1018290"/>
                  </a:lnTo>
                  <a:lnTo>
                    <a:pt x="97839" y="1057429"/>
                  </a:lnTo>
                  <a:lnTo>
                    <a:pt x="122450" y="1095106"/>
                  </a:lnTo>
                  <a:lnTo>
                    <a:pt x="149472" y="1131225"/>
                  </a:lnTo>
                  <a:lnTo>
                    <a:pt x="178802" y="1165693"/>
                  </a:lnTo>
                  <a:lnTo>
                    <a:pt x="210339" y="1198416"/>
                  </a:lnTo>
                  <a:lnTo>
                    <a:pt x="243981" y="1229300"/>
                  </a:lnTo>
                  <a:lnTo>
                    <a:pt x="279626" y="1258253"/>
                  </a:lnTo>
                  <a:lnTo>
                    <a:pt x="317172" y="1285179"/>
                  </a:lnTo>
                  <a:lnTo>
                    <a:pt x="356515" y="1309986"/>
                  </a:lnTo>
                  <a:lnTo>
                    <a:pt x="397556" y="1332579"/>
                  </a:lnTo>
                  <a:lnTo>
                    <a:pt x="440190" y="1352865"/>
                  </a:lnTo>
                  <a:lnTo>
                    <a:pt x="484317" y="1370751"/>
                  </a:lnTo>
                  <a:lnTo>
                    <a:pt x="529834" y="1386142"/>
                  </a:lnTo>
                  <a:lnTo>
                    <a:pt x="576639" y="1398945"/>
                  </a:lnTo>
                  <a:lnTo>
                    <a:pt x="624631" y="1409066"/>
                  </a:lnTo>
                  <a:lnTo>
                    <a:pt x="673706" y="1416411"/>
                  </a:lnTo>
                  <a:lnTo>
                    <a:pt x="723763" y="1420887"/>
                  </a:lnTo>
                  <a:lnTo>
                    <a:pt x="774700" y="1422400"/>
                  </a:lnTo>
                  <a:lnTo>
                    <a:pt x="825636" y="1420887"/>
                  </a:lnTo>
                  <a:lnTo>
                    <a:pt x="875693" y="1416411"/>
                  </a:lnTo>
                  <a:lnTo>
                    <a:pt x="924768" y="1409066"/>
                  </a:lnTo>
                  <a:lnTo>
                    <a:pt x="972760" y="1398945"/>
                  </a:lnTo>
                  <a:lnTo>
                    <a:pt x="1019565" y="1386142"/>
                  </a:lnTo>
                  <a:lnTo>
                    <a:pt x="1065082" y="1370751"/>
                  </a:lnTo>
                  <a:lnTo>
                    <a:pt x="1109209" y="1352865"/>
                  </a:lnTo>
                  <a:lnTo>
                    <a:pt x="1151843" y="1332579"/>
                  </a:lnTo>
                  <a:lnTo>
                    <a:pt x="1192884" y="1309986"/>
                  </a:lnTo>
                  <a:lnTo>
                    <a:pt x="1232227" y="1285179"/>
                  </a:lnTo>
                  <a:lnTo>
                    <a:pt x="1269773" y="1258253"/>
                  </a:lnTo>
                  <a:lnTo>
                    <a:pt x="1305418" y="1229300"/>
                  </a:lnTo>
                  <a:lnTo>
                    <a:pt x="1339060" y="1198416"/>
                  </a:lnTo>
                  <a:lnTo>
                    <a:pt x="1370597" y="1165693"/>
                  </a:lnTo>
                  <a:lnTo>
                    <a:pt x="1399927" y="1131225"/>
                  </a:lnTo>
                  <a:lnTo>
                    <a:pt x="1426949" y="1095106"/>
                  </a:lnTo>
                  <a:lnTo>
                    <a:pt x="1451560" y="1057429"/>
                  </a:lnTo>
                  <a:lnTo>
                    <a:pt x="1473657" y="1018290"/>
                  </a:lnTo>
                  <a:lnTo>
                    <a:pt x="1493140" y="977780"/>
                  </a:lnTo>
                  <a:lnTo>
                    <a:pt x="1509905" y="935993"/>
                  </a:lnTo>
                  <a:lnTo>
                    <a:pt x="1523851" y="893025"/>
                  </a:lnTo>
                  <a:lnTo>
                    <a:pt x="1534875" y="848967"/>
                  </a:lnTo>
                  <a:lnTo>
                    <a:pt x="1542876" y="803915"/>
                  </a:lnTo>
                  <a:lnTo>
                    <a:pt x="1547752" y="757961"/>
                  </a:lnTo>
                  <a:lnTo>
                    <a:pt x="1549400" y="711200"/>
                  </a:lnTo>
                  <a:lnTo>
                    <a:pt x="1547752" y="664438"/>
                  </a:lnTo>
                  <a:lnTo>
                    <a:pt x="1542876" y="618484"/>
                  </a:lnTo>
                  <a:lnTo>
                    <a:pt x="1534875" y="573432"/>
                  </a:lnTo>
                  <a:lnTo>
                    <a:pt x="1523851" y="529374"/>
                  </a:lnTo>
                  <a:lnTo>
                    <a:pt x="1509905" y="486406"/>
                  </a:lnTo>
                  <a:lnTo>
                    <a:pt x="1493140" y="444619"/>
                  </a:lnTo>
                  <a:lnTo>
                    <a:pt x="1473657" y="404109"/>
                  </a:lnTo>
                  <a:lnTo>
                    <a:pt x="1451560" y="364970"/>
                  </a:lnTo>
                  <a:lnTo>
                    <a:pt x="1426949" y="327293"/>
                  </a:lnTo>
                  <a:lnTo>
                    <a:pt x="1399927" y="291174"/>
                  </a:lnTo>
                  <a:lnTo>
                    <a:pt x="1370597" y="256706"/>
                  </a:lnTo>
                  <a:lnTo>
                    <a:pt x="1339060" y="223983"/>
                  </a:lnTo>
                  <a:lnTo>
                    <a:pt x="1305418" y="193099"/>
                  </a:lnTo>
                  <a:lnTo>
                    <a:pt x="1269773" y="164146"/>
                  </a:lnTo>
                  <a:lnTo>
                    <a:pt x="1232227" y="137220"/>
                  </a:lnTo>
                  <a:lnTo>
                    <a:pt x="1192884" y="112413"/>
                  </a:lnTo>
                  <a:lnTo>
                    <a:pt x="1151843" y="89820"/>
                  </a:lnTo>
                  <a:lnTo>
                    <a:pt x="1109209" y="69534"/>
                  </a:lnTo>
                  <a:lnTo>
                    <a:pt x="1065082" y="51648"/>
                  </a:lnTo>
                  <a:lnTo>
                    <a:pt x="1019565" y="36257"/>
                  </a:lnTo>
                  <a:lnTo>
                    <a:pt x="972760" y="23454"/>
                  </a:lnTo>
                  <a:lnTo>
                    <a:pt x="924768" y="13333"/>
                  </a:lnTo>
                  <a:lnTo>
                    <a:pt x="875693" y="5988"/>
                  </a:lnTo>
                  <a:lnTo>
                    <a:pt x="825636" y="1512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0" y="711200"/>
                  </a:moveTo>
                  <a:lnTo>
                    <a:pt x="1647" y="664438"/>
                  </a:lnTo>
                  <a:lnTo>
                    <a:pt x="6523" y="618484"/>
                  </a:lnTo>
                  <a:lnTo>
                    <a:pt x="14524" y="573431"/>
                  </a:lnTo>
                  <a:lnTo>
                    <a:pt x="25548" y="529374"/>
                  </a:lnTo>
                  <a:lnTo>
                    <a:pt x="39494" y="486405"/>
                  </a:lnTo>
                  <a:lnTo>
                    <a:pt x="56259" y="444619"/>
                  </a:lnTo>
                  <a:lnTo>
                    <a:pt x="75742" y="404109"/>
                  </a:lnTo>
                  <a:lnTo>
                    <a:pt x="97839" y="364969"/>
                  </a:lnTo>
                  <a:lnTo>
                    <a:pt x="122450" y="327293"/>
                  </a:lnTo>
                  <a:lnTo>
                    <a:pt x="149472" y="291174"/>
                  </a:lnTo>
                  <a:lnTo>
                    <a:pt x="178802" y="256706"/>
                  </a:lnTo>
                  <a:lnTo>
                    <a:pt x="210340" y="223983"/>
                  </a:lnTo>
                  <a:lnTo>
                    <a:pt x="243982" y="193099"/>
                  </a:lnTo>
                  <a:lnTo>
                    <a:pt x="279626" y="164146"/>
                  </a:lnTo>
                  <a:lnTo>
                    <a:pt x="317172" y="137220"/>
                  </a:lnTo>
                  <a:lnTo>
                    <a:pt x="356516" y="112413"/>
                  </a:lnTo>
                  <a:lnTo>
                    <a:pt x="397556" y="89820"/>
                  </a:lnTo>
                  <a:lnTo>
                    <a:pt x="440191" y="69533"/>
                  </a:lnTo>
                  <a:lnTo>
                    <a:pt x="484317" y="51648"/>
                  </a:lnTo>
                  <a:lnTo>
                    <a:pt x="529834" y="36257"/>
                  </a:lnTo>
                  <a:lnTo>
                    <a:pt x="576640" y="23454"/>
                  </a:lnTo>
                  <a:lnTo>
                    <a:pt x="624631" y="13333"/>
                  </a:lnTo>
                  <a:lnTo>
                    <a:pt x="673706" y="5988"/>
                  </a:lnTo>
                  <a:lnTo>
                    <a:pt x="723763" y="1512"/>
                  </a:lnTo>
                  <a:lnTo>
                    <a:pt x="774700" y="0"/>
                  </a:lnTo>
                  <a:lnTo>
                    <a:pt x="825636" y="1512"/>
                  </a:lnTo>
                  <a:lnTo>
                    <a:pt x="875693" y="5988"/>
                  </a:lnTo>
                  <a:lnTo>
                    <a:pt x="924768" y="13333"/>
                  </a:lnTo>
                  <a:lnTo>
                    <a:pt x="972759" y="23454"/>
                  </a:lnTo>
                  <a:lnTo>
                    <a:pt x="1019565" y="36257"/>
                  </a:lnTo>
                  <a:lnTo>
                    <a:pt x="1065082" y="51648"/>
                  </a:lnTo>
                  <a:lnTo>
                    <a:pt x="1109209" y="69533"/>
                  </a:lnTo>
                  <a:lnTo>
                    <a:pt x="1151843" y="89820"/>
                  </a:lnTo>
                  <a:lnTo>
                    <a:pt x="1192883" y="112413"/>
                  </a:lnTo>
                  <a:lnTo>
                    <a:pt x="1232227" y="137220"/>
                  </a:lnTo>
                  <a:lnTo>
                    <a:pt x="1269773" y="164146"/>
                  </a:lnTo>
                  <a:lnTo>
                    <a:pt x="1305417" y="193099"/>
                  </a:lnTo>
                  <a:lnTo>
                    <a:pt x="1339059" y="223983"/>
                  </a:lnTo>
                  <a:lnTo>
                    <a:pt x="1370597" y="256706"/>
                  </a:lnTo>
                  <a:lnTo>
                    <a:pt x="1399927" y="291174"/>
                  </a:lnTo>
                  <a:lnTo>
                    <a:pt x="1426949" y="327293"/>
                  </a:lnTo>
                  <a:lnTo>
                    <a:pt x="1451560" y="364969"/>
                  </a:lnTo>
                  <a:lnTo>
                    <a:pt x="1473657" y="404109"/>
                  </a:lnTo>
                  <a:lnTo>
                    <a:pt x="1493140" y="444619"/>
                  </a:lnTo>
                  <a:lnTo>
                    <a:pt x="1509905" y="486405"/>
                  </a:lnTo>
                  <a:lnTo>
                    <a:pt x="1523851" y="529374"/>
                  </a:lnTo>
                  <a:lnTo>
                    <a:pt x="1534875" y="573431"/>
                  </a:lnTo>
                  <a:lnTo>
                    <a:pt x="1542876" y="618484"/>
                  </a:lnTo>
                  <a:lnTo>
                    <a:pt x="1547752" y="664438"/>
                  </a:lnTo>
                  <a:lnTo>
                    <a:pt x="1549400" y="711200"/>
                  </a:lnTo>
                  <a:lnTo>
                    <a:pt x="1547752" y="757961"/>
                  </a:lnTo>
                  <a:lnTo>
                    <a:pt x="1542876" y="803915"/>
                  </a:lnTo>
                  <a:lnTo>
                    <a:pt x="1534875" y="848968"/>
                  </a:lnTo>
                  <a:lnTo>
                    <a:pt x="1523851" y="893025"/>
                  </a:lnTo>
                  <a:lnTo>
                    <a:pt x="1509905" y="935994"/>
                  </a:lnTo>
                  <a:lnTo>
                    <a:pt x="1493140" y="977780"/>
                  </a:lnTo>
                  <a:lnTo>
                    <a:pt x="1473657" y="1018290"/>
                  </a:lnTo>
                  <a:lnTo>
                    <a:pt x="1451560" y="1057430"/>
                  </a:lnTo>
                  <a:lnTo>
                    <a:pt x="1426949" y="1095106"/>
                  </a:lnTo>
                  <a:lnTo>
                    <a:pt x="1399927" y="1131225"/>
                  </a:lnTo>
                  <a:lnTo>
                    <a:pt x="1370597" y="1165693"/>
                  </a:lnTo>
                  <a:lnTo>
                    <a:pt x="1339059" y="1198416"/>
                  </a:lnTo>
                  <a:lnTo>
                    <a:pt x="1305417" y="1229300"/>
                  </a:lnTo>
                  <a:lnTo>
                    <a:pt x="1269773" y="1258253"/>
                  </a:lnTo>
                  <a:lnTo>
                    <a:pt x="1232227" y="1285179"/>
                  </a:lnTo>
                  <a:lnTo>
                    <a:pt x="1192883" y="1309986"/>
                  </a:lnTo>
                  <a:lnTo>
                    <a:pt x="1151843" y="1332579"/>
                  </a:lnTo>
                  <a:lnTo>
                    <a:pt x="1109209" y="1352866"/>
                  </a:lnTo>
                  <a:lnTo>
                    <a:pt x="1065082" y="1370751"/>
                  </a:lnTo>
                  <a:lnTo>
                    <a:pt x="1019565" y="1386142"/>
                  </a:lnTo>
                  <a:lnTo>
                    <a:pt x="972759" y="1398945"/>
                  </a:lnTo>
                  <a:lnTo>
                    <a:pt x="924768" y="1409066"/>
                  </a:lnTo>
                  <a:lnTo>
                    <a:pt x="875693" y="1416411"/>
                  </a:lnTo>
                  <a:lnTo>
                    <a:pt x="825636" y="1420887"/>
                  </a:lnTo>
                  <a:lnTo>
                    <a:pt x="774700" y="1422400"/>
                  </a:lnTo>
                  <a:lnTo>
                    <a:pt x="723763" y="1420887"/>
                  </a:lnTo>
                  <a:lnTo>
                    <a:pt x="673706" y="1416411"/>
                  </a:lnTo>
                  <a:lnTo>
                    <a:pt x="624631" y="1409066"/>
                  </a:lnTo>
                  <a:lnTo>
                    <a:pt x="576640" y="1398945"/>
                  </a:lnTo>
                  <a:lnTo>
                    <a:pt x="529834" y="1386142"/>
                  </a:lnTo>
                  <a:lnTo>
                    <a:pt x="484317" y="1370751"/>
                  </a:lnTo>
                  <a:lnTo>
                    <a:pt x="440191" y="1352866"/>
                  </a:lnTo>
                  <a:lnTo>
                    <a:pt x="397556" y="1332579"/>
                  </a:lnTo>
                  <a:lnTo>
                    <a:pt x="356516" y="1309986"/>
                  </a:lnTo>
                  <a:lnTo>
                    <a:pt x="317172" y="1285179"/>
                  </a:lnTo>
                  <a:lnTo>
                    <a:pt x="279626" y="1258253"/>
                  </a:lnTo>
                  <a:lnTo>
                    <a:pt x="243982" y="1229300"/>
                  </a:lnTo>
                  <a:lnTo>
                    <a:pt x="210340" y="1198416"/>
                  </a:lnTo>
                  <a:lnTo>
                    <a:pt x="178802" y="1165693"/>
                  </a:lnTo>
                  <a:lnTo>
                    <a:pt x="149472" y="1131225"/>
                  </a:lnTo>
                  <a:lnTo>
                    <a:pt x="122450" y="1095106"/>
                  </a:lnTo>
                  <a:lnTo>
                    <a:pt x="97839" y="1057430"/>
                  </a:lnTo>
                  <a:lnTo>
                    <a:pt x="75742" y="1018290"/>
                  </a:lnTo>
                  <a:lnTo>
                    <a:pt x="56259" y="977780"/>
                  </a:lnTo>
                  <a:lnTo>
                    <a:pt x="39494" y="935994"/>
                  </a:lnTo>
                  <a:lnTo>
                    <a:pt x="25548" y="893025"/>
                  </a:lnTo>
                  <a:lnTo>
                    <a:pt x="14524" y="848968"/>
                  </a:lnTo>
                  <a:lnTo>
                    <a:pt x="6523" y="803915"/>
                  </a:lnTo>
                  <a:lnTo>
                    <a:pt x="1647" y="757961"/>
                  </a:lnTo>
                  <a:lnTo>
                    <a:pt x="0" y="7112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46100" y="5803900"/>
            <a:ext cx="444500" cy="381000"/>
          </a:xfrm>
          <a:custGeom>
            <a:avLst/>
            <a:gdLst/>
            <a:ahLst/>
            <a:cxnLst/>
            <a:rect l="l" t="t" r="r" b="b"/>
            <a:pathLst>
              <a:path w="444500" h="381000">
                <a:moveTo>
                  <a:pt x="0" y="381000"/>
                </a:moveTo>
                <a:lnTo>
                  <a:pt x="645" y="304215"/>
                </a:lnTo>
                <a:lnTo>
                  <a:pt x="2494" y="232697"/>
                </a:lnTo>
                <a:lnTo>
                  <a:pt x="5422" y="167979"/>
                </a:lnTo>
                <a:lnTo>
                  <a:pt x="9299" y="111592"/>
                </a:lnTo>
                <a:lnTo>
                  <a:pt x="13997" y="65068"/>
                </a:lnTo>
                <a:lnTo>
                  <a:pt x="25350" y="7740"/>
                </a:lnTo>
                <a:lnTo>
                  <a:pt x="31748" y="0"/>
                </a:lnTo>
                <a:lnTo>
                  <a:pt x="412751" y="0"/>
                </a:lnTo>
                <a:lnTo>
                  <a:pt x="430502" y="65068"/>
                </a:lnTo>
                <a:lnTo>
                  <a:pt x="435200" y="111592"/>
                </a:lnTo>
                <a:lnTo>
                  <a:pt x="439077" y="167979"/>
                </a:lnTo>
                <a:lnTo>
                  <a:pt x="442005" y="232697"/>
                </a:lnTo>
                <a:lnTo>
                  <a:pt x="443854" y="304215"/>
                </a:lnTo>
                <a:lnTo>
                  <a:pt x="444500" y="3810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74700" y="5041900"/>
            <a:ext cx="533400" cy="1152525"/>
            <a:chOff x="774700" y="5041900"/>
            <a:chExt cx="533400" cy="1152525"/>
          </a:xfrm>
        </p:grpSpPr>
        <p:sp>
          <p:nvSpPr>
            <p:cNvPr id="62" name="object 62"/>
            <p:cNvSpPr/>
            <p:nvPr/>
          </p:nvSpPr>
          <p:spPr>
            <a:xfrm>
              <a:off x="787400" y="5054600"/>
              <a:ext cx="508000" cy="749300"/>
            </a:xfrm>
            <a:custGeom>
              <a:avLst/>
              <a:gdLst/>
              <a:ahLst/>
              <a:cxnLst/>
              <a:rect l="l" t="t" r="r" b="b"/>
              <a:pathLst>
                <a:path w="508000" h="749300">
                  <a:moveTo>
                    <a:pt x="0" y="749300"/>
                  </a:moveTo>
                  <a:lnTo>
                    <a:pt x="248" y="667655"/>
                  </a:lnTo>
                  <a:lnTo>
                    <a:pt x="976" y="588557"/>
                  </a:lnTo>
                  <a:lnTo>
                    <a:pt x="2158" y="512463"/>
                  </a:lnTo>
                  <a:lnTo>
                    <a:pt x="3767" y="439829"/>
                  </a:lnTo>
                  <a:lnTo>
                    <a:pt x="5779" y="371113"/>
                  </a:lnTo>
                  <a:lnTo>
                    <a:pt x="8167" y="306773"/>
                  </a:lnTo>
                  <a:lnTo>
                    <a:pt x="10906" y="247264"/>
                  </a:lnTo>
                  <a:lnTo>
                    <a:pt x="13969" y="193044"/>
                  </a:lnTo>
                  <a:lnTo>
                    <a:pt x="17331" y="144571"/>
                  </a:lnTo>
                  <a:lnTo>
                    <a:pt x="20966" y="102301"/>
                  </a:lnTo>
                  <a:lnTo>
                    <a:pt x="28951" y="38199"/>
                  </a:lnTo>
                  <a:lnTo>
                    <a:pt x="42331" y="0"/>
                  </a:lnTo>
                  <a:lnTo>
                    <a:pt x="465668" y="0"/>
                  </a:lnTo>
                  <a:lnTo>
                    <a:pt x="479048" y="38199"/>
                  </a:lnTo>
                  <a:lnTo>
                    <a:pt x="487033" y="102301"/>
                  </a:lnTo>
                  <a:lnTo>
                    <a:pt x="490668" y="144571"/>
                  </a:lnTo>
                  <a:lnTo>
                    <a:pt x="494030" y="193044"/>
                  </a:lnTo>
                  <a:lnTo>
                    <a:pt x="497093" y="247264"/>
                  </a:lnTo>
                  <a:lnTo>
                    <a:pt x="499832" y="306773"/>
                  </a:lnTo>
                  <a:lnTo>
                    <a:pt x="502220" y="371113"/>
                  </a:lnTo>
                  <a:lnTo>
                    <a:pt x="504232" y="439829"/>
                  </a:lnTo>
                  <a:lnTo>
                    <a:pt x="505841" y="512463"/>
                  </a:lnTo>
                  <a:lnTo>
                    <a:pt x="507023" y="588557"/>
                  </a:lnTo>
                  <a:lnTo>
                    <a:pt x="507751" y="667655"/>
                  </a:lnTo>
                  <a:lnTo>
                    <a:pt x="5080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95400" y="5803900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9046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1943100" y="4533900"/>
            <a:ext cx="1489710" cy="1689100"/>
            <a:chOff x="1943100" y="4533900"/>
            <a:chExt cx="1489710" cy="1689100"/>
          </a:xfrm>
        </p:grpSpPr>
        <p:sp>
          <p:nvSpPr>
            <p:cNvPr id="65" name="object 65"/>
            <p:cNvSpPr/>
            <p:nvPr/>
          </p:nvSpPr>
          <p:spPr>
            <a:xfrm>
              <a:off x="1955800" y="5461000"/>
              <a:ext cx="431800" cy="749300"/>
            </a:xfrm>
            <a:custGeom>
              <a:avLst/>
              <a:gdLst/>
              <a:ahLst/>
              <a:cxnLst/>
              <a:rect l="l" t="t" r="r" b="b"/>
              <a:pathLst>
                <a:path w="431800" h="749300">
                  <a:moveTo>
                    <a:pt x="0" y="749300"/>
                  </a:moveTo>
                  <a:lnTo>
                    <a:pt x="211" y="667655"/>
                  </a:lnTo>
                  <a:lnTo>
                    <a:pt x="829" y="588557"/>
                  </a:lnTo>
                  <a:lnTo>
                    <a:pt x="1834" y="512463"/>
                  </a:lnTo>
                  <a:lnTo>
                    <a:pt x="3202" y="439829"/>
                  </a:lnTo>
                  <a:lnTo>
                    <a:pt x="4912" y="371113"/>
                  </a:lnTo>
                  <a:lnTo>
                    <a:pt x="6942" y="306773"/>
                  </a:lnTo>
                  <a:lnTo>
                    <a:pt x="9270" y="247264"/>
                  </a:lnTo>
                  <a:lnTo>
                    <a:pt x="11873" y="193044"/>
                  </a:lnTo>
                  <a:lnTo>
                    <a:pt x="14731" y="144571"/>
                  </a:lnTo>
                  <a:lnTo>
                    <a:pt x="17821" y="102301"/>
                  </a:lnTo>
                  <a:lnTo>
                    <a:pt x="24608" y="38199"/>
                  </a:lnTo>
                  <a:lnTo>
                    <a:pt x="35981" y="0"/>
                  </a:lnTo>
                  <a:lnTo>
                    <a:pt x="395818" y="0"/>
                  </a:lnTo>
                  <a:lnTo>
                    <a:pt x="407191" y="38199"/>
                  </a:lnTo>
                  <a:lnTo>
                    <a:pt x="413978" y="102301"/>
                  </a:lnTo>
                  <a:lnTo>
                    <a:pt x="417068" y="144571"/>
                  </a:lnTo>
                  <a:lnTo>
                    <a:pt x="419926" y="193044"/>
                  </a:lnTo>
                  <a:lnTo>
                    <a:pt x="422529" y="247264"/>
                  </a:lnTo>
                  <a:lnTo>
                    <a:pt x="424857" y="306773"/>
                  </a:lnTo>
                  <a:lnTo>
                    <a:pt x="426887" y="371113"/>
                  </a:lnTo>
                  <a:lnTo>
                    <a:pt x="428597" y="439829"/>
                  </a:lnTo>
                  <a:lnTo>
                    <a:pt x="429965" y="512463"/>
                  </a:lnTo>
                  <a:lnTo>
                    <a:pt x="430970" y="588557"/>
                  </a:lnTo>
                  <a:lnTo>
                    <a:pt x="431588" y="667655"/>
                  </a:lnTo>
                  <a:lnTo>
                    <a:pt x="4318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209800" y="4876800"/>
              <a:ext cx="635000" cy="584200"/>
            </a:xfrm>
            <a:custGeom>
              <a:avLst/>
              <a:gdLst/>
              <a:ahLst/>
              <a:cxnLst/>
              <a:rect l="l" t="t" r="r" b="b"/>
              <a:pathLst>
                <a:path w="635000" h="584200">
                  <a:moveTo>
                    <a:pt x="0" y="584200"/>
                  </a:moveTo>
                  <a:lnTo>
                    <a:pt x="444" y="504927"/>
                  </a:lnTo>
                  <a:lnTo>
                    <a:pt x="1738" y="428896"/>
                  </a:lnTo>
                  <a:lnTo>
                    <a:pt x="3825" y="356802"/>
                  </a:lnTo>
                  <a:lnTo>
                    <a:pt x="6646" y="289343"/>
                  </a:lnTo>
                  <a:lnTo>
                    <a:pt x="10143" y="227212"/>
                  </a:lnTo>
                  <a:lnTo>
                    <a:pt x="14258" y="171108"/>
                  </a:lnTo>
                  <a:lnTo>
                    <a:pt x="18933" y="121725"/>
                  </a:lnTo>
                  <a:lnTo>
                    <a:pt x="24110" y="79760"/>
                  </a:lnTo>
                  <a:lnTo>
                    <a:pt x="35739" y="20868"/>
                  </a:lnTo>
                  <a:lnTo>
                    <a:pt x="48681" y="0"/>
                  </a:lnTo>
                  <a:lnTo>
                    <a:pt x="586318" y="0"/>
                  </a:lnTo>
                  <a:lnTo>
                    <a:pt x="605267" y="45909"/>
                  </a:lnTo>
                  <a:lnTo>
                    <a:pt x="616066" y="121725"/>
                  </a:lnTo>
                  <a:lnTo>
                    <a:pt x="620741" y="171108"/>
                  </a:lnTo>
                  <a:lnTo>
                    <a:pt x="624856" y="227212"/>
                  </a:lnTo>
                  <a:lnTo>
                    <a:pt x="628353" y="289343"/>
                  </a:lnTo>
                  <a:lnTo>
                    <a:pt x="631174" y="356802"/>
                  </a:lnTo>
                  <a:lnTo>
                    <a:pt x="633261" y="428896"/>
                  </a:lnTo>
                  <a:lnTo>
                    <a:pt x="634555" y="504927"/>
                  </a:lnTo>
                  <a:lnTo>
                    <a:pt x="635000" y="5842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844800" y="5461000"/>
              <a:ext cx="0" cy="723265"/>
            </a:xfrm>
            <a:custGeom>
              <a:avLst/>
              <a:gdLst/>
              <a:ahLst/>
              <a:cxnLst/>
              <a:rect l="l" t="t" r="r" b="b"/>
              <a:pathLst>
                <a:path h="723264">
                  <a:moveTo>
                    <a:pt x="0" y="0"/>
                  </a:moveTo>
                  <a:lnTo>
                    <a:pt x="0" y="72292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52700" y="4546600"/>
              <a:ext cx="863600" cy="355600"/>
            </a:xfrm>
            <a:custGeom>
              <a:avLst/>
              <a:gdLst/>
              <a:ahLst/>
              <a:cxnLst/>
              <a:rect l="l" t="t" r="r" b="b"/>
              <a:pathLst>
                <a:path w="863600" h="355600">
                  <a:moveTo>
                    <a:pt x="0" y="355600"/>
                  </a:moveTo>
                  <a:lnTo>
                    <a:pt x="782" y="274064"/>
                  </a:lnTo>
                  <a:lnTo>
                    <a:pt x="3011" y="199216"/>
                  </a:lnTo>
                  <a:lnTo>
                    <a:pt x="6509" y="133190"/>
                  </a:lnTo>
                  <a:lnTo>
                    <a:pt x="11098" y="78121"/>
                  </a:lnTo>
                  <a:lnTo>
                    <a:pt x="16600" y="36143"/>
                  </a:lnTo>
                  <a:lnTo>
                    <a:pt x="29631" y="0"/>
                  </a:lnTo>
                  <a:lnTo>
                    <a:pt x="833968" y="0"/>
                  </a:lnTo>
                  <a:lnTo>
                    <a:pt x="846999" y="36143"/>
                  </a:lnTo>
                  <a:lnTo>
                    <a:pt x="852501" y="78121"/>
                  </a:lnTo>
                  <a:lnTo>
                    <a:pt x="857090" y="133190"/>
                  </a:lnTo>
                  <a:lnTo>
                    <a:pt x="860588" y="199216"/>
                  </a:lnTo>
                  <a:lnTo>
                    <a:pt x="862817" y="274064"/>
                  </a:lnTo>
                  <a:lnTo>
                    <a:pt x="863600" y="3556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03600" y="4902200"/>
              <a:ext cx="16510" cy="1223010"/>
            </a:xfrm>
            <a:custGeom>
              <a:avLst/>
              <a:gdLst/>
              <a:ahLst/>
              <a:cxnLst/>
              <a:rect l="l" t="t" r="r" b="b"/>
              <a:pathLst>
                <a:path w="16510" h="1223010">
                  <a:moveTo>
                    <a:pt x="15976" y="0"/>
                  </a:moveTo>
                  <a:lnTo>
                    <a:pt x="0" y="122294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1943100"/>
            <a:ext cx="1574800" cy="1917700"/>
            <a:chOff x="3416300" y="1943100"/>
            <a:chExt cx="1574800" cy="191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781050" y="0"/>
                  </a:moveTo>
                  <a:lnTo>
                    <a:pt x="738195" y="1409"/>
                  </a:lnTo>
                  <a:lnTo>
                    <a:pt x="695946" y="5589"/>
                  </a:lnTo>
                  <a:lnTo>
                    <a:pt x="654359" y="12466"/>
                  </a:lnTo>
                  <a:lnTo>
                    <a:pt x="613496" y="21969"/>
                  </a:lnTo>
                  <a:lnTo>
                    <a:pt x="573416" y="34024"/>
                  </a:lnTo>
                  <a:lnTo>
                    <a:pt x="534177" y="48559"/>
                  </a:lnTo>
                  <a:lnTo>
                    <a:pt x="495841" y="65501"/>
                  </a:lnTo>
                  <a:lnTo>
                    <a:pt x="458466" y="84777"/>
                  </a:lnTo>
                  <a:lnTo>
                    <a:pt x="422112" y="106316"/>
                  </a:lnTo>
                  <a:lnTo>
                    <a:pt x="386839" y="130044"/>
                  </a:lnTo>
                  <a:lnTo>
                    <a:pt x="352705" y="155888"/>
                  </a:lnTo>
                  <a:lnTo>
                    <a:pt x="319772" y="183777"/>
                  </a:lnTo>
                  <a:lnTo>
                    <a:pt x="288097" y="213637"/>
                  </a:lnTo>
                  <a:lnTo>
                    <a:pt x="257741" y="245395"/>
                  </a:lnTo>
                  <a:lnTo>
                    <a:pt x="228764" y="278980"/>
                  </a:lnTo>
                  <a:lnTo>
                    <a:pt x="201224" y="314318"/>
                  </a:lnTo>
                  <a:lnTo>
                    <a:pt x="175182" y="351338"/>
                  </a:lnTo>
                  <a:lnTo>
                    <a:pt x="150697" y="389965"/>
                  </a:lnTo>
                  <a:lnTo>
                    <a:pt x="127828" y="430128"/>
                  </a:lnTo>
                  <a:lnTo>
                    <a:pt x="106636" y="471754"/>
                  </a:lnTo>
                  <a:lnTo>
                    <a:pt x="87179" y="514771"/>
                  </a:lnTo>
                  <a:lnTo>
                    <a:pt x="69517" y="559105"/>
                  </a:lnTo>
                  <a:lnTo>
                    <a:pt x="53710" y="604684"/>
                  </a:lnTo>
                  <a:lnTo>
                    <a:pt x="39818" y="651436"/>
                  </a:lnTo>
                  <a:lnTo>
                    <a:pt x="27899" y="699287"/>
                  </a:lnTo>
                  <a:lnTo>
                    <a:pt x="18014" y="748166"/>
                  </a:lnTo>
                  <a:lnTo>
                    <a:pt x="10222" y="797999"/>
                  </a:lnTo>
                  <a:lnTo>
                    <a:pt x="4583" y="848714"/>
                  </a:lnTo>
                  <a:lnTo>
                    <a:pt x="1155" y="900238"/>
                  </a:lnTo>
                  <a:lnTo>
                    <a:pt x="0" y="952500"/>
                  </a:lnTo>
                  <a:lnTo>
                    <a:pt x="1155" y="1004761"/>
                  </a:lnTo>
                  <a:lnTo>
                    <a:pt x="4583" y="1056285"/>
                  </a:lnTo>
                  <a:lnTo>
                    <a:pt x="10222" y="1107000"/>
                  </a:lnTo>
                  <a:lnTo>
                    <a:pt x="18014" y="1156833"/>
                  </a:lnTo>
                  <a:lnTo>
                    <a:pt x="27899" y="1205712"/>
                  </a:lnTo>
                  <a:lnTo>
                    <a:pt x="39818" y="1253563"/>
                  </a:lnTo>
                  <a:lnTo>
                    <a:pt x="53710" y="1300315"/>
                  </a:lnTo>
                  <a:lnTo>
                    <a:pt x="69517" y="1345894"/>
                  </a:lnTo>
                  <a:lnTo>
                    <a:pt x="87179" y="1390228"/>
                  </a:lnTo>
                  <a:lnTo>
                    <a:pt x="106636" y="1433245"/>
                  </a:lnTo>
                  <a:lnTo>
                    <a:pt x="127828" y="1474871"/>
                  </a:lnTo>
                  <a:lnTo>
                    <a:pt x="150697" y="1515034"/>
                  </a:lnTo>
                  <a:lnTo>
                    <a:pt x="175182" y="1553661"/>
                  </a:lnTo>
                  <a:lnTo>
                    <a:pt x="201224" y="1590681"/>
                  </a:lnTo>
                  <a:lnTo>
                    <a:pt x="228764" y="1626019"/>
                  </a:lnTo>
                  <a:lnTo>
                    <a:pt x="257741" y="1659604"/>
                  </a:lnTo>
                  <a:lnTo>
                    <a:pt x="288097" y="1691362"/>
                  </a:lnTo>
                  <a:lnTo>
                    <a:pt x="319772" y="1721222"/>
                  </a:lnTo>
                  <a:lnTo>
                    <a:pt x="352705" y="1749111"/>
                  </a:lnTo>
                  <a:lnTo>
                    <a:pt x="386839" y="1774955"/>
                  </a:lnTo>
                  <a:lnTo>
                    <a:pt x="422112" y="1798683"/>
                  </a:lnTo>
                  <a:lnTo>
                    <a:pt x="458466" y="1820222"/>
                  </a:lnTo>
                  <a:lnTo>
                    <a:pt x="495841" y="1839498"/>
                  </a:lnTo>
                  <a:lnTo>
                    <a:pt x="534177" y="1856440"/>
                  </a:lnTo>
                  <a:lnTo>
                    <a:pt x="573416" y="1870975"/>
                  </a:lnTo>
                  <a:lnTo>
                    <a:pt x="613496" y="1883030"/>
                  </a:lnTo>
                  <a:lnTo>
                    <a:pt x="654359" y="1892533"/>
                  </a:lnTo>
                  <a:lnTo>
                    <a:pt x="695946" y="1899410"/>
                  </a:lnTo>
                  <a:lnTo>
                    <a:pt x="738195" y="1903590"/>
                  </a:lnTo>
                  <a:lnTo>
                    <a:pt x="781050" y="1905000"/>
                  </a:lnTo>
                  <a:lnTo>
                    <a:pt x="823904" y="1903590"/>
                  </a:lnTo>
                  <a:lnTo>
                    <a:pt x="866153" y="1899410"/>
                  </a:lnTo>
                  <a:lnTo>
                    <a:pt x="907740" y="1892533"/>
                  </a:lnTo>
                  <a:lnTo>
                    <a:pt x="948603" y="1883030"/>
                  </a:lnTo>
                  <a:lnTo>
                    <a:pt x="988683" y="1870975"/>
                  </a:lnTo>
                  <a:lnTo>
                    <a:pt x="1027922" y="1856440"/>
                  </a:lnTo>
                  <a:lnTo>
                    <a:pt x="1066258" y="1839498"/>
                  </a:lnTo>
                  <a:lnTo>
                    <a:pt x="1103633" y="1820222"/>
                  </a:lnTo>
                  <a:lnTo>
                    <a:pt x="1139987" y="1798683"/>
                  </a:lnTo>
                  <a:lnTo>
                    <a:pt x="1175260" y="1774955"/>
                  </a:lnTo>
                  <a:lnTo>
                    <a:pt x="1209394" y="1749111"/>
                  </a:lnTo>
                  <a:lnTo>
                    <a:pt x="1242327" y="1721222"/>
                  </a:lnTo>
                  <a:lnTo>
                    <a:pt x="1274002" y="1691362"/>
                  </a:lnTo>
                  <a:lnTo>
                    <a:pt x="1304358" y="1659604"/>
                  </a:lnTo>
                  <a:lnTo>
                    <a:pt x="1333335" y="1626019"/>
                  </a:lnTo>
                  <a:lnTo>
                    <a:pt x="1360875" y="1590681"/>
                  </a:lnTo>
                  <a:lnTo>
                    <a:pt x="1386917" y="1553661"/>
                  </a:lnTo>
                  <a:lnTo>
                    <a:pt x="1411402" y="1515034"/>
                  </a:lnTo>
                  <a:lnTo>
                    <a:pt x="1434271" y="1474871"/>
                  </a:lnTo>
                  <a:lnTo>
                    <a:pt x="1455463" y="1433245"/>
                  </a:lnTo>
                  <a:lnTo>
                    <a:pt x="1474920" y="1390228"/>
                  </a:lnTo>
                  <a:lnTo>
                    <a:pt x="1492582" y="1345894"/>
                  </a:lnTo>
                  <a:lnTo>
                    <a:pt x="1508389" y="1300315"/>
                  </a:lnTo>
                  <a:lnTo>
                    <a:pt x="1522281" y="1253563"/>
                  </a:lnTo>
                  <a:lnTo>
                    <a:pt x="1534200" y="1205712"/>
                  </a:lnTo>
                  <a:lnTo>
                    <a:pt x="1544085" y="1156833"/>
                  </a:lnTo>
                  <a:lnTo>
                    <a:pt x="1551877" y="1107000"/>
                  </a:lnTo>
                  <a:lnTo>
                    <a:pt x="1557516" y="1056285"/>
                  </a:lnTo>
                  <a:lnTo>
                    <a:pt x="1560944" y="1004761"/>
                  </a:lnTo>
                  <a:lnTo>
                    <a:pt x="1562100" y="952500"/>
                  </a:lnTo>
                  <a:lnTo>
                    <a:pt x="1560944" y="900238"/>
                  </a:lnTo>
                  <a:lnTo>
                    <a:pt x="1557516" y="848714"/>
                  </a:lnTo>
                  <a:lnTo>
                    <a:pt x="1551877" y="797999"/>
                  </a:lnTo>
                  <a:lnTo>
                    <a:pt x="1544085" y="748166"/>
                  </a:lnTo>
                  <a:lnTo>
                    <a:pt x="1534200" y="699287"/>
                  </a:lnTo>
                  <a:lnTo>
                    <a:pt x="1522281" y="651436"/>
                  </a:lnTo>
                  <a:lnTo>
                    <a:pt x="1508389" y="604684"/>
                  </a:lnTo>
                  <a:lnTo>
                    <a:pt x="1492582" y="559105"/>
                  </a:lnTo>
                  <a:lnTo>
                    <a:pt x="1474920" y="514771"/>
                  </a:lnTo>
                  <a:lnTo>
                    <a:pt x="1455463" y="471754"/>
                  </a:lnTo>
                  <a:lnTo>
                    <a:pt x="1434271" y="430128"/>
                  </a:lnTo>
                  <a:lnTo>
                    <a:pt x="1411402" y="389965"/>
                  </a:lnTo>
                  <a:lnTo>
                    <a:pt x="1386917" y="351338"/>
                  </a:lnTo>
                  <a:lnTo>
                    <a:pt x="1360875" y="314318"/>
                  </a:lnTo>
                  <a:lnTo>
                    <a:pt x="1333335" y="278980"/>
                  </a:lnTo>
                  <a:lnTo>
                    <a:pt x="1304358" y="245395"/>
                  </a:lnTo>
                  <a:lnTo>
                    <a:pt x="1274002" y="213637"/>
                  </a:lnTo>
                  <a:lnTo>
                    <a:pt x="1242327" y="183777"/>
                  </a:lnTo>
                  <a:lnTo>
                    <a:pt x="1209394" y="155888"/>
                  </a:lnTo>
                  <a:lnTo>
                    <a:pt x="1175260" y="130044"/>
                  </a:lnTo>
                  <a:lnTo>
                    <a:pt x="1139987" y="106316"/>
                  </a:lnTo>
                  <a:lnTo>
                    <a:pt x="1103633" y="84777"/>
                  </a:lnTo>
                  <a:lnTo>
                    <a:pt x="1066258" y="65501"/>
                  </a:lnTo>
                  <a:lnTo>
                    <a:pt x="1027922" y="48559"/>
                  </a:lnTo>
                  <a:lnTo>
                    <a:pt x="988683" y="34024"/>
                  </a:lnTo>
                  <a:lnTo>
                    <a:pt x="948603" y="21969"/>
                  </a:lnTo>
                  <a:lnTo>
                    <a:pt x="907740" y="12466"/>
                  </a:lnTo>
                  <a:lnTo>
                    <a:pt x="866153" y="5589"/>
                  </a:lnTo>
                  <a:lnTo>
                    <a:pt x="823904" y="1409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0" y="952500"/>
                  </a:moveTo>
                  <a:lnTo>
                    <a:pt x="1155" y="900239"/>
                  </a:lnTo>
                  <a:lnTo>
                    <a:pt x="4583" y="848714"/>
                  </a:lnTo>
                  <a:lnTo>
                    <a:pt x="10222" y="797999"/>
                  </a:lnTo>
                  <a:lnTo>
                    <a:pt x="18014" y="748166"/>
                  </a:lnTo>
                  <a:lnTo>
                    <a:pt x="27899" y="699287"/>
                  </a:lnTo>
                  <a:lnTo>
                    <a:pt x="39818" y="651436"/>
                  </a:lnTo>
                  <a:lnTo>
                    <a:pt x="53710" y="604684"/>
                  </a:lnTo>
                  <a:lnTo>
                    <a:pt x="69517" y="559105"/>
                  </a:lnTo>
                  <a:lnTo>
                    <a:pt x="87179" y="514771"/>
                  </a:lnTo>
                  <a:lnTo>
                    <a:pt x="106636" y="471755"/>
                  </a:lnTo>
                  <a:lnTo>
                    <a:pt x="127828" y="430128"/>
                  </a:lnTo>
                  <a:lnTo>
                    <a:pt x="150697" y="389965"/>
                  </a:lnTo>
                  <a:lnTo>
                    <a:pt x="175182" y="351338"/>
                  </a:lnTo>
                  <a:lnTo>
                    <a:pt x="201224" y="314319"/>
                  </a:lnTo>
                  <a:lnTo>
                    <a:pt x="228764" y="278980"/>
                  </a:lnTo>
                  <a:lnTo>
                    <a:pt x="257741" y="245395"/>
                  </a:lnTo>
                  <a:lnTo>
                    <a:pt x="288097" y="213637"/>
                  </a:lnTo>
                  <a:lnTo>
                    <a:pt x="319772" y="183777"/>
                  </a:lnTo>
                  <a:lnTo>
                    <a:pt x="352705" y="155888"/>
                  </a:lnTo>
                  <a:lnTo>
                    <a:pt x="386839" y="130044"/>
                  </a:lnTo>
                  <a:lnTo>
                    <a:pt x="422112" y="106316"/>
                  </a:lnTo>
                  <a:lnTo>
                    <a:pt x="458466" y="84777"/>
                  </a:lnTo>
                  <a:lnTo>
                    <a:pt x="495841" y="65501"/>
                  </a:lnTo>
                  <a:lnTo>
                    <a:pt x="534177" y="48559"/>
                  </a:lnTo>
                  <a:lnTo>
                    <a:pt x="573415" y="34024"/>
                  </a:lnTo>
                  <a:lnTo>
                    <a:pt x="613496" y="21969"/>
                  </a:lnTo>
                  <a:lnTo>
                    <a:pt x="654359" y="12466"/>
                  </a:lnTo>
                  <a:lnTo>
                    <a:pt x="695946" y="5589"/>
                  </a:lnTo>
                  <a:lnTo>
                    <a:pt x="738195" y="1409"/>
                  </a:lnTo>
                  <a:lnTo>
                    <a:pt x="781050" y="0"/>
                  </a:lnTo>
                  <a:lnTo>
                    <a:pt x="823904" y="1409"/>
                  </a:lnTo>
                  <a:lnTo>
                    <a:pt x="866154" y="5589"/>
                  </a:lnTo>
                  <a:lnTo>
                    <a:pt x="907740" y="12466"/>
                  </a:lnTo>
                  <a:lnTo>
                    <a:pt x="948603" y="21969"/>
                  </a:lnTo>
                  <a:lnTo>
                    <a:pt x="988684" y="34024"/>
                  </a:lnTo>
                  <a:lnTo>
                    <a:pt x="1027922" y="48559"/>
                  </a:lnTo>
                  <a:lnTo>
                    <a:pt x="1066258" y="65501"/>
                  </a:lnTo>
                  <a:lnTo>
                    <a:pt x="1103633" y="84777"/>
                  </a:lnTo>
                  <a:lnTo>
                    <a:pt x="1139987" y="106316"/>
                  </a:lnTo>
                  <a:lnTo>
                    <a:pt x="1175260" y="130044"/>
                  </a:lnTo>
                  <a:lnTo>
                    <a:pt x="1209394" y="155888"/>
                  </a:lnTo>
                  <a:lnTo>
                    <a:pt x="1242328" y="183777"/>
                  </a:lnTo>
                  <a:lnTo>
                    <a:pt x="1274002" y="213637"/>
                  </a:lnTo>
                  <a:lnTo>
                    <a:pt x="1304358" y="245395"/>
                  </a:lnTo>
                  <a:lnTo>
                    <a:pt x="1333335" y="278980"/>
                  </a:lnTo>
                  <a:lnTo>
                    <a:pt x="1360875" y="314319"/>
                  </a:lnTo>
                  <a:lnTo>
                    <a:pt x="1386917" y="351338"/>
                  </a:lnTo>
                  <a:lnTo>
                    <a:pt x="1411402" y="389965"/>
                  </a:lnTo>
                  <a:lnTo>
                    <a:pt x="1434271" y="430128"/>
                  </a:lnTo>
                  <a:lnTo>
                    <a:pt x="1455463" y="471755"/>
                  </a:lnTo>
                  <a:lnTo>
                    <a:pt x="1474920" y="514771"/>
                  </a:lnTo>
                  <a:lnTo>
                    <a:pt x="1492582" y="559105"/>
                  </a:lnTo>
                  <a:lnTo>
                    <a:pt x="1508389" y="604684"/>
                  </a:lnTo>
                  <a:lnTo>
                    <a:pt x="1522281" y="651436"/>
                  </a:lnTo>
                  <a:lnTo>
                    <a:pt x="1534200" y="699287"/>
                  </a:lnTo>
                  <a:lnTo>
                    <a:pt x="1544085" y="748166"/>
                  </a:lnTo>
                  <a:lnTo>
                    <a:pt x="1551877" y="797999"/>
                  </a:lnTo>
                  <a:lnTo>
                    <a:pt x="1557516" y="848714"/>
                  </a:lnTo>
                  <a:lnTo>
                    <a:pt x="1560944" y="900239"/>
                  </a:lnTo>
                  <a:lnTo>
                    <a:pt x="1562100" y="952500"/>
                  </a:lnTo>
                  <a:lnTo>
                    <a:pt x="1560944" y="1004761"/>
                  </a:lnTo>
                  <a:lnTo>
                    <a:pt x="1557516" y="1056285"/>
                  </a:lnTo>
                  <a:lnTo>
                    <a:pt x="1551877" y="1107000"/>
                  </a:lnTo>
                  <a:lnTo>
                    <a:pt x="1544085" y="1156833"/>
                  </a:lnTo>
                  <a:lnTo>
                    <a:pt x="1534200" y="1205712"/>
                  </a:lnTo>
                  <a:lnTo>
                    <a:pt x="1522281" y="1253563"/>
                  </a:lnTo>
                  <a:lnTo>
                    <a:pt x="1508389" y="1300315"/>
                  </a:lnTo>
                  <a:lnTo>
                    <a:pt x="1492582" y="1345894"/>
                  </a:lnTo>
                  <a:lnTo>
                    <a:pt x="1474920" y="1390228"/>
                  </a:lnTo>
                  <a:lnTo>
                    <a:pt x="1455463" y="1433244"/>
                  </a:lnTo>
                  <a:lnTo>
                    <a:pt x="1434271" y="1474870"/>
                  </a:lnTo>
                  <a:lnTo>
                    <a:pt x="1411402" y="1515034"/>
                  </a:lnTo>
                  <a:lnTo>
                    <a:pt x="1386917" y="1553661"/>
                  </a:lnTo>
                  <a:lnTo>
                    <a:pt x="1360875" y="1590680"/>
                  </a:lnTo>
                  <a:lnTo>
                    <a:pt x="1333335" y="1626019"/>
                  </a:lnTo>
                  <a:lnTo>
                    <a:pt x="1304358" y="1659604"/>
                  </a:lnTo>
                  <a:lnTo>
                    <a:pt x="1274002" y="1691362"/>
                  </a:lnTo>
                  <a:lnTo>
                    <a:pt x="1242328" y="1721222"/>
                  </a:lnTo>
                  <a:lnTo>
                    <a:pt x="1209394" y="1749111"/>
                  </a:lnTo>
                  <a:lnTo>
                    <a:pt x="1175260" y="1774955"/>
                  </a:lnTo>
                  <a:lnTo>
                    <a:pt x="1139987" y="1798683"/>
                  </a:lnTo>
                  <a:lnTo>
                    <a:pt x="1103633" y="1820222"/>
                  </a:lnTo>
                  <a:lnTo>
                    <a:pt x="1066258" y="1839498"/>
                  </a:lnTo>
                  <a:lnTo>
                    <a:pt x="1027922" y="1856440"/>
                  </a:lnTo>
                  <a:lnTo>
                    <a:pt x="988684" y="1870975"/>
                  </a:lnTo>
                  <a:lnTo>
                    <a:pt x="948603" y="1883030"/>
                  </a:lnTo>
                  <a:lnTo>
                    <a:pt x="907740" y="1892533"/>
                  </a:lnTo>
                  <a:lnTo>
                    <a:pt x="866154" y="1899410"/>
                  </a:lnTo>
                  <a:lnTo>
                    <a:pt x="823904" y="1903590"/>
                  </a:lnTo>
                  <a:lnTo>
                    <a:pt x="781050" y="1905000"/>
                  </a:lnTo>
                  <a:lnTo>
                    <a:pt x="738195" y="1903590"/>
                  </a:lnTo>
                  <a:lnTo>
                    <a:pt x="695946" y="1899410"/>
                  </a:lnTo>
                  <a:lnTo>
                    <a:pt x="654359" y="1892533"/>
                  </a:lnTo>
                  <a:lnTo>
                    <a:pt x="613496" y="1883030"/>
                  </a:lnTo>
                  <a:lnTo>
                    <a:pt x="573415" y="1870975"/>
                  </a:lnTo>
                  <a:lnTo>
                    <a:pt x="534177" y="1856440"/>
                  </a:lnTo>
                  <a:lnTo>
                    <a:pt x="495841" y="1839498"/>
                  </a:lnTo>
                  <a:lnTo>
                    <a:pt x="458466" y="1820222"/>
                  </a:lnTo>
                  <a:lnTo>
                    <a:pt x="422112" y="1798683"/>
                  </a:lnTo>
                  <a:lnTo>
                    <a:pt x="386839" y="1774955"/>
                  </a:lnTo>
                  <a:lnTo>
                    <a:pt x="352705" y="1749111"/>
                  </a:lnTo>
                  <a:lnTo>
                    <a:pt x="319772" y="1721222"/>
                  </a:lnTo>
                  <a:lnTo>
                    <a:pt x="288097" y="1691362"/>
                  </a:lnTo>
                  <a:lnTo>
                    <a:pt x="257741" y="1659604"/>
                  </a:lnTo>
                  <a:lnTo>
                    <a:pt x="228764" y="1626019"/>
                  </a:lnTo>
                  <a:lnTo>
                    <a:pt x="201224" y="1590680"/>
                  </a:lnTo>
                  <a:lnTo>
                    <a:pt x="175182" y="1553661"/>
                  </a:lnTo>
                  <a:lnTo>
                    <a:pt x="150697" y="1515034"/>
                  </a:lnTo>
                  <a:lnTo>
                    <a:pt x="127828" y="1474870"/>
                  </a:lnTo>
                  <a:lnTo>
                    <a:pt x="106636" y="1433244"/>
                  </a:lnTo>
                  <a:lnTo>
                    <a:pt x="87179" y="1390228"/>
                  </a:lnTo>
                  <a:lnTo>
                    <a:pt x="69517" y="1345894"/>
                  </a:lnTo>
                  <a:lnTo>
                    <a:pt x="53710" y="1300315"/>
                  </a:lnTo>
                  <a:lnTo>
                    <a:pt x="39818" y="1253563"/>
                  </a:lnTo>
                  <a:lnTo>
                    <a:pt x="27899" y="1205712"/>
                  </a:lnTo>
                  <a:lnTo>
                    <a:pt x="18014" y="1156833"/>
                  </a:lnTo>
                  <a:lnTo>
                    <a:pt x="10222" y="1107000"/>
                  </a:lnTo>
                  <a:lnTo>
                    <a:pt x="4583" y="1056285"/>
                  </a:lnTo>
                  <a:lnTo>
                    <a:pt x="1155" y="1004761"/>
                  </a:lnTo>
                  <a:lnTo>
                    <a:pt x="0" y="9525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19800" y="1943100"/>
            <a:ext cx="1562100" cy="1435100"/>
            <a:chOff x="6019800" y="1943100"/>
            <a:chExt cx="1562100" cy="14351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774700" y="0"/>
                  </a:moveTo>
                  <a:lnTo>
                    <a:pt x="723763" y="1512"/>
                  </a:lnTo>
                  <a:lnTo>
                    <a:pt x="673706" y="5988"/>
                  </a:lnTo>
                  <a:lnTo>
                    <a:pt x="624631" y="13333"/>
                  </a:lnTo>
                  <a:lnTo>
                    <a:pt x="576639" y="23454"/>
                  </a:lnTo>
                  <a:lnTo>
                    <a:pt x="529834" y="36257"/>
                  </a:lnTo>
                  <a:lnTo>
                    <a:pt x="484317" y="51648"/>
                  </a:lnTo>
                  <a:lnTo>
                    <a:pt x="440190" y="69534"/>
                  </a:lnTo>
                  <a:lnTo>
                    <a:pt x="397556" y="89820"/>
                  </a:lnTo>
                  <a:lnTo>
                    <a:pt x="356515" y="112413"/>
                  </a:lnTo>
                  <a:lnTo>
                    <a:pt x="317172" y="137220"/>
                  </a:lnTo>
                  <a:lnTo>
                    <a:pt x="279626" y="164146"/>
                  </a:lnTo>
                  <a:lnTo>
                    <a:pt x="243981" y="193099"/>
                  </a:lnTo>
                  <a:lnTo>
                    <a:pt x="210339" y="223983"/>
                  </a:lnTo>
                  <a:lnTo>
                    <a:pt x="178802" y="256706"/>
                  </a:lnTo>
                  <a:lnTo>
                    <a:pt x="149472" y="291174"/>
                  </a:lnTo>
                  <a:lnTo>
                    <a:pt x="122450" y="327293"/>
                  </a:lnTo>
                  <a:lnTo>
                    <a:pt x="97839" y="364970"/>
                  </a:lnTo>
                  <a:lnTo>
                    <a:pt x="75742" y="404109"/>
                  </a:lnTo>
                  <a:lnTo>
                    <a:pt x="56259" y="444619"/>
                  </a:lnTo>
                  <a:lnTo>
                    <a:pt x="39494" y="486406"/>
                  </a:lnTo>
                  <a:lnTo>
                    <a:pt x="25548" y="529374"/>
                  </a:lnTo>
                  <a:lnTo>
                    <a:pt x="14524" y="573432"/>
                  </a:lnTo>
                  <a:lnTo>
                    <a:pt x="6523" y="618484"/>
                  </a:lnTo>
                  <a:lnTo>
                    <a:pt x="1647" y="664438"/>
                  </a:lnTo>
                  <a:lnTo>
                    <a:pt x="0" y="711200"/>
                  </a:lnTo>
                  <a:lnTo>
                    <a:pt x="1647" y="757961"/>
                  </a:lnTo>
                  <a:lnTo>
                    <a:pt x="6523" y="803915"/>
                  </a:lnTo>
                  <a:lnTo>
                    <a:pt x="14524" y="848967"/>
                  </a:lnTo>
                  <a:lnTo>
                    <a:pt x="25548" y="893025"/>
                  </a:lnTo>
                  <a:lnTo>
                    <a:pt x="39494" y="935993"/>
                  </a:lnTo>
                  <a:lnTo>
                    <a:pt x="56259" y="977780"/>
                  </a:lnTo>
                  <a:lnTo>
                    <a:pt x="75742" y="1018290"/>
                  </a:lnTo>
                  <a:lnTo>
                    <a:pt x="97839" y="1057429"/>
                  </a:lnTo>
                  <a:lnTo>
                    <a:pt x="122450" y="1095106"/>
                  </a:lnTo>
                  <a:lnTo>
                    <a:pt x="149472" y="1131225"/>
                  </a:lnTo>
                  <a:lnTo>
                    <a:pt x="178802" y="1165693"/>
                  </a:lnTo>
                  <a:lnTo>
                    <a:pt x="210339" y="1198416"/>
                  </a:lnTo>
                  <a:lnTo>
                    <a:pt x="243981" y="1229300"/>
                  </a:lnTo>
                  <a:lnTo>
                    <a:pt x="279626" y="1258253"/>
                  </a:lnTo>
                  <a:lnTo>
                    <a:pt x="317172" y="1285179"/>
                  </a:lnTo>
                  <a:lnTo>
                    <a:pt x="356515" y="1309986"/>
                  </a:lnTo>
                  <a:lnTo>
                    <a:pt x="397556" y="1332579"/>
                  </a:lnTo>
                  <a:lnTo>
                    <a:pt x="440190" y="1352865"/>
                  </a:lnTo>
                  <a:lnTo>
                    <a:pt x="484317" y="1370751"/>
                  </a:lnTo>
                  <a:lnTo>
                    <a:pt x="529834" y="1386142"/>
                  </a:lnTo>
                  <a:lnTo>
                    <a:pt x="576639" y="1398945"/>
                  </a:lnTo>
                  <a:lnTo>
                    <a:pt x="624631" y="1409066"/>
                  </a:lnTo>
                  <a:lnTo>
                    <a:pt x="673706" y="1416411"/>
                  </a:lnTo>
                  <a:lnTo>
                    <a:pt x="723763" y="1420887"/>
                  </a:lnTo>
                  <a:lnTo>
                    <a:pt x="774700" y="1422400"/>
                  </a:lnTo>
                  <a:lnTo>
                    <a:pt x="825636" y="1420887"/>
                  </a:lnTo>
                  <a:lnTo>
                    <a:pt x="875693" y="1416411"/>
                  </a:lnTo>
                  <a:lnTo>
                    <a:pt x="924768" y="1409066"/>
                  </a:lnTo>
                  <a:lnTo>
                    <a:pt x="972760" y="1398945"/>
                  </a:lnTo>
                  <a:lnTo>
                    <a:pt x="1019565" y="1386142"/>
                  </a:lnTo>
                  <a:lnTo>
                    <a:pt x="1065082" y="1370751"/>
                  </a:lnTo>
                  <a:lnTo>
                    <a:pt x="1109209" y="1352865"/>
                  </a:lnTo>
                  <a:lnTo>
                    <a:pt x="1151843" y="1332579"/>
                  </a:lnTo>
                  <a:lnTo>
                    <a:pt x="1192884" y="1309986"/>
                  </a:lnTo>
                  <a:lnTo>
                    <a:pt x="1232227" y="1285179"/>
                  </a:lnTo>
                  <a:lnTo>
                    <a:pt x="1269773" y="1258253"/>
                  </a:lnTo>
                  <a:lnTo>
                    <a:pt x="1305418" y="1229300"/>
                  </a:lnTo>
                  <a:lnTo>
                    <a:pt x="1339060" y="1198416"/>
                  </a:lnTo>
                  <a:lnTo>
                    <a:pt x="1370597" y="1165693"/>
                  </a:lnTo>
                  <a:lnTo>
                    <a:pt x="1399927" y="1131225"/>
                  </a:lnTo>
                  <a:lnTo>
                    <a:pt x="1426949" y="1095106"/>
                  </a:lnTo>
                  <a:lnTo>
                    <a:pt x="1451560" y="1057429"/>
                  </a:lnTo>
                  <a:lnTo>
                    <a:pt x="1473657" y="1018290"/>
                  </a:lnTo>
                  <a:lnTo>
                    <a:pt x="1493140" y="977780"/>
                  </a:lnTo>
                  <a:lnTo>
                    <a:pt x="1509905" y="935993"/>
                  </a:lnTo>
                  <a:lnTo>
                    <a:pt x="1523851" y="893025"/>
                  </a:lnTo>
                  <a:lnTo>
                    <a:pt x="1534875" y="848967"/>
                  </a:lnTo>
                  <a:lnTo>
                    <a:pt x="1542876" y="803915"/>
                  </a:lnTo>
                  <a:lnTo>
                    <a:pt x="1547752" y="757961"/>
                  </a:lnTo>
                  <a:lnTo>
                    <a:pt x="1549400" y="711200"/>
                  </a:lnTo>
                  <a:lnTo>
                    <a:pt x="1547752" y="664438"/>
                  </a:lnTo>
                  <a:lnTo>
                    <a:pt x="1542876" y="618484"/>
                  </a:lnTo>
                  <a:lnTo>
                    <a:pt x="1534875" y="573432"/>
                  </a:lnTo>
                  <a:lnTo>
                    <a:pt x="1523851" y="529374"/>
                  </a:lnTo>
                  <a:lnTo>
                    <a:pt x="1509905" y="486406"/>
                  </a:lnTo>
                  <a:lnTo>
                    <a:pt x="1493140" y="444619"/>
                  </a:lnTo>
                  <a:lnTo>
                    <a:pt x="1473657" y="404109"/>
                  </a:lnTo>
                  <a:lnTo>
                    <a:pt x="1451560" y="364970"/>
                  </a:lnTo>
                  <a:lnTo>
                    <a:pt x="1426949" y="327293"/>
                  </a:lnTo>
                  <a:lnTo>
                    <a:pt x="1399927" y="291174"/>
                  </a:lnTo>
                  <a:lnTo>
                    <a:pt x="1370597" y="256706"/>
                  </a:lnTo>
                  <a:lnTo>
                    <a:pt x="1339060" y="223983"/>
                  </a:lnTo>
                  <a:lnTo>
                    <a:pt x="1305418" y="193099"/>
                  </a:lnTo>
                  <a:lnTo>
                    <a:pt x="1269773" y="164146"/>
                  </a:lnTo>
                  <a:lnTo>
                    <a:pt x="1232227" y="137220"/>
                  </a:lnTo>
                  <a:lnTo>
                    <a:pt x="1192884" y="112413"/>
                  </a:lnTo>
                  <a:lnTo>
                    <a:pt x="1151843" y="89820"/>
                  </a:lnTo>
                  <a:lnTo>
                    <a:pt x="1109209" y="69534"/>
                  </a:lnTo>
                  <a:lnTo>
                    <a:pt x="1065082" y="51648"/>
                  </a:lnTo>
                  <a:lnTo>
                    <a:pt x="1019565" y="36257"/>
                  </a:lnTo>
                  <a:lnTo>
                    <a:pt x="972760" y="23454"/>
                  </a:lnTo>
                  <a:lnTo>
                    <a:pt x="924768" y="13333"/>
                  </a:lnTo>
                  <a:lnTo>
                    <a:pt x="875693" y="5988"/>
                  </a:lnTo>
                  <a:lnTo>
                    <a:pt x="825636" y="1512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0" y="711200"/>
                  </a:moveTo>
                  <a:lnTo>
                    <a:pt x="1647" y="664438"/>
                  </a:lnTo>
                  <a:lnTo>
                    <a:pt x="6523" y="618484"/>
                  </a:lnTo>
                  <a:lnTo>
                    <a:pt x="14524" y="573431"/>
                  </a:lnTo>
                  <a:lnTo>
                    <a:pt x="25548" y="529374"/>
                  </a:lnTo>
                  <a:lnTo>
                    <a:pt x="39494" y="486405"/>
                  </a:lnTo>
                  <a:lnTo>
                    <a:pt x="56259" y="444619"/>
                  </a:lnTo>
                  <a:lnTo>
                    <a:pt x="75742" y="404109"/>
                  </a:lnTo>
                  <a:lnTo>
                    <a:pt x="97839" y="364969"/>
                  </a:lnTo>
                  <a:lnTo>
                    <a:pt x="122450" y="327293"/>
                  </a:lnTo>
                  <a:lnTo>
                    <a:pt x="149472" y="291174"/>
                  </a:lnTo>
                  <a:lnTo>
                    <a:pt x="178802" y="256706"/>
                  </a:lnTo>
                  <a:lnTo>
                    <a:pt x="210340" y="223983"/>
                  </a:lnTo>
                  <a:lnTo>
                    <a:pt x="243982" y="193099"/>
                  </a:lnTo>
                  <a:lnTo>
                    <a:pt x="279626" y="164146"/>
                  </a:lnTo>
                  <a:lnTo>
                    <a:pt x="317172" y="137220"/>
                  </a:lnTo>
                  <a:lnTo>
                    <a:pt x="356516" y="112413"/>
                  </a:lnTo>
                  <a:lnTo>
                    <a:pt x="397556" y="89820"/>
                  </a:lnTo>
                  <a:lnTo>
                    <a:pt x="440191" y="69533"/>
                  </a:lnTo>
                  <a:lnTo>
                    <a:pt x="484317" y="51648"/>
                  </a:lnTo>
                  <a:lnTo>
                    <a:pt x="529834" y="36257"/>
                  </a:lnTo>
                  <a:lnTo>
                    <a:pt x="576640" y="23454"/>
                  </a:lnTo>
                  <a:lnTo>
                    <a:pt x="624631" y="13333"/>
                  </a:lnTo>
                  <a:lnTo>
                    <a:pt x="673706" y="5988"/>
                  </a:lnTo>
                  <a:lnTo>
                    <a:pt x="723763" y="1512"/>
                  </a:lnTo>
                  <a:lnTo>
                    <a:pt x="774700" y="0"/>
                  </a:lnTo>
                  <a:lnTo>
                    <a:pt x="825636" y="1512"/>
                  </a:lnTo>
                  <a:lnTo>
                    <a:pt x="875693" y="5988"/>
                  </a:lnTo>
                  <a:lnTo>
                    <a:pt x="924768" y="13333"/>
                  </a:lnTo>
                  <a:lnTo>
                    <a:pt x="972759" y="23454"/>
                  </a:lnTo>
                  <a:lnTo>
                    <a:pt x="1019565" y="36257"/>
                  </a:lnTo>
                  <a:lnTo>
                    <a:pt x="1065082" y="51648"/>
                  </a:lnTo>
                  <a:lnTo>
                    <a:pt x="1109209" y="69533"/>
                  </a:lnTo>
                  <a:lnTo>
                    <a:pt x="1151843" y="89820"/>
                  </a:lnTo>
                  <a:lnTo>
                    <a:pt x="1192883" y="112413"/>
                  </a:lnTo>
                  <a:lnTo>
                    <a:pt x="1232227" y="137220"/>
                  </a:lnTo>
                  <a:lnTo>
                    <a:pt x="1269773" y="164146"/>
                  </a:lnTo>
                  <a:lnTo>
                    <a:pt x="1305417" y="193099"/>
                  </a:lnTo>
                  <a:lnTo>
                    <a:pt x="1339059" y="223983"/>
                  </a:lnTo>
                  <a:lnTo>
                    <a:pt x="1370597" y="256706"/>
                  </a:lnTo>
                  <a:lnTo>
                    <a:pt x="1399927" y="291174"/>
                  </a:lnTo>
                  <a:lnTo>
                    <a:pt x="1426949" y="327293"/>
                  </a:lnTo>
                  <a:lnTo>
                    <a:pt x="1451560" y="364969"/>
                  </a:lnTo>
                  <a:lnTo>
                    <a:pt x="1473657" y="404109"/>
                  </a:lnTo>
                  <a:lnTo>
                    <a:pt x="1493140" y="444619"/>
                  </a:lnTo>
                  <a:lnTo>
                    <a:pt x="1509905" y="486405"/>
                  </a:lnTo>
                  <a:lnTo>
                    <a:pt x="1523851" y="529374"/>
                  </a:lnTo>
                  <a:lnTo>
                    <a:pt x="1534875" y="573431"/>
                  </a:lnTo>
                  <a:lnTo>
                    <a:pt x="1542876" y="618484"/>
                  </a:lnTo>
                  <a:lnTo>
                    <a:pt x="1547752" y="664438"/>
                  </a:lnTo>
                  <a:lnTo>
                    <a:pt x="1549400" y="711200"/>
                  </a:lnTo>
                  <a:lnTo>
                    <a:pt x="1547752" y="757961"/>
                  </a:lnTo>
                  <a:lnTo>
                    <a:pt x="1542876" y="803915"/>
                  </a:lnTo>
                  <a:lnTo>
                    <a:pt x="1534875" y="848968"/>
                  </a:lnTo>
                  <a:lnTo>
                    <a:pt x="1523851" y="893025"/>
                  </a:lnTo>
                  <a:lnTo>
                    <a:pt x="1509905" y="935994"/>
                  </a:lnTo>
                  <a:lnTo>
                    <a:pt x="1493140" y="977780"/>
                  </a:lnTo>
                  <a:lnTo>
                    <a:pt x="1473657" y="1018290"/>
                  </a:lnTo>
                  <a:lnTo>
                    <a:pt x="1451560" y="1057430"/>
                  </a:lnTo>
                  <a:lnTo>
                    <a:pt x="1426949" y="1095106"/>
                  </a:lnTo>
                  <a:lnTo>
                    <a:pt x="1399927" y="1131225"/>
                  </a:lnTo>
                  <a:lnTo>
                    <a:pt x="1370597" y="1165693"/>
                  </a:lnTo>
                  <a:lnTo>
                    <a:pt x="1339059" y="1198416"/>
                  </a:lnTo>
                  <a:lnTo>
                    <a:pt x="1305417" y="1229300"/>
                  </a:lnTo>
                  <a:lnTo>
                    <a:pt x="1269773" y="1258253"/>
                  </a:lnTo>
                  <a:lnTo>
                    <a:pt x="1232227" y="1285179"/>
                  </a:lnTo>
                  <a:lnTo>
                    <a:pt x="1192883" y="1309986"/>
                  </a:lnTo>
                  <a:lnTo>
                    <a:pt x="1151843" y="1332579"/>
                  </a:lnTo>
                  <a:lnTo>
                    <a:pt x="1109209" y="1352866"/>
                  </a:lnTo>
                  <a:lnTo>
                    <a:pt x="1065082" y="1370751"/>
                  </a:lnTo>
                  <a:lnTo>
                    <a:pt x="1019565" y="1386142"/>
                  </a:lnTo>
                  <a:lnTo>
                    <a:pt x="972759" y="1398945"/>
                  </a:lnTo>
                  <a:lnTo>
                    <a:pt x="924768" y="1409066"/>
                  </a:lnTo>
                  <a:lnTo>
                    <a:pt x="875693" y="1416411"/>
                  </a:lnTo>
                  <a:lnTo>
                    <a:pt x="825636" y="1420887"/>
                  </a:lnTo>
                  <a:lnTo>
                    <a:pt x="774700" y="1422400"/>
                  </a:lnTo>
                  <a:lnTo>
                    <a:pt x="723763" y="1420887"/>
                  </a:lnTo>
                  <a:lnTo>
                    <a:pt x="673706" y="1416411"/>
                  </a:lnTo>
                  <a:lnTo>
                    <a:pt x="624631" y="1409066"/>
                  </a:lnTo>
                  <a:lnTo>
                    <a:pt x="576640" y="1398945"/>
                  </a:lnTo>
                  <a:lnTo>
                    <a:pt x="529834" y="1386142"/>
                  </a:lnTo>
                  <a:lnTo>
                    <a:pt x="484317" y="1370751"/>
                  </a:lnTo>
                  <a:lnTo>
                    <a:pt x="440191" y="1352866"/>
                  </a:lnTo>
                  <a:lnTo>
                    <a:pt x="397556" y="1332579"/>
                  </a:lnTo>
                  <a:lnTo>
                    <a:pt x="356516" y="1309986"/>
                  </a:lnTo>
                  <a:lnTo>
                    <a:pt x="317172" y="1285179"/>
                  </a:lnTo>
                  <a:lnTo>
                    <a:pt x="279626" y="1258253"/>
                  </a:lnTo>
                  <a:lnTo>
                    <a:pt x="243982" y="1229300"/>
                  </a:lnTo>
                  <a:lnTo>
                    <a:pt x="210340" y="1198416"/>
                  </a:lnTo>
                  <a:lnTo>
                    <a:pt x="178802" y="1165693"/>
                  </a:lnTo>
                  <a:lnTo>
                    <a:pt x="149472" y="1131225"/>
                  </a:lnTo>
                  <a:lnTo>
                    <a:pt x="122450" y="1095106"/>
                  </a:lnTo>
                  <a:lnTo>
                    <a:pt x="97839" y="1057430"/>
                  </a:lnTo>
                  <a:lnTo>
                    <a:pt x="75742" y="1018290"/>
                  </a:lnTo>
                  <a:lnTo>
                    <a:pt x="56259" y="977780"/>
                  </a:lnTo>
                  <a:lnTo>
                    <a:pt x="39494" y="935994"/>
                  </a:lnTo>
                  <a:lnTo>
                    <a:pt x="25548" y="893025"/>
                  </a:lnTo>
                  <a:lnTo>
                    <a:pt x="14524" y="848968"/>
                  </a:lnTo>
                  <a:lnTo>
                    <a:pt x="6523" y="803915"/>
                  </a:lnTo>
                  <a:lnTo>
                    <a:pt x="1647" y="757961"/>
                  </a:lnTo>
                  <a:lnTo>
                    <a:pt x="0" y="7112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6100" y="5803900"/>
            <a:ext cx="444500" cy="381000"/>
          </a:xfrm>
          <a:custGeom>
            <a:avLst/>
            <a:gdLst/>
            <a:ahLst/>
            <a:cxnLst/>
            <a:rect l="l" t="t" r="r" b="b"/>
            <a:pathLst>
              <a:path w="444500" h="381000">
                <a:moveTo>
                  <a:pt x="0" y="381000"/>
                </a:moveTo>
                <a:lnTo>
                  <a:pt x="645" y="304215"/>
                </a:lnTo>
                <a:lnTo>
                  <a:pt x="2494" y="232697"/>
                </a:lnTo>
                <a:lnTo>
                  <a:pt x="5422" y="167979"/>
                </a:lnTo>
                <a:lnTo>
                  <a:pt x="9299" y="111592"/>
                </a:lnTo>
                <a:lnTo>
                  <a:pt x="13997" y="65068"/>
                </a:lnTo>
                <a:lnTo>
                  <a:pt x="25350" y="7740"/>
                </a:lnTo>
                <a:lnTo>
                  <a:pt x="31748" y="0"/>
                </a:lnTo>
                <a:lnTo>
                  <a:pt x="412751" y="0"/>
                </a:lnTo>
                <a:lnTo>
                  <a:pt x="430502" y="65068"/>
                </a:lnTo>
                <a:lnTo>
                  <a:pt x="435200" y="111592"/>
                </a:lnTo>
                <a:lnTo>
                  <a:pt x="439077" y="167979"/>
                </a:lnTo>
                <a:lnTo>
                  <a:pt x="442005" y="232697"/>
                </a:lnTo>
                <a:lnTo>
                  <a:pt x="443854" y="304215"/>
                </a:lnTo>
                <a:lnTo>
                  <a:pt x="444500" y="3810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943100" y="4533900"/>
            <a:ext cx="1489710" cy="1689100"/>
            <a:chOff x="1943100" y="4533900"/>
            <a:chExt cx="1489710" cy="1689100"/>
          </a:xfrm>
        </p:grpSpPr>
        <p:sp>
          <p:nvSpPr>
            <p:cNvPr id="59" name="object 59"/>
            <p:cNvSpPr/>
            <p:nvPr/>
          </p:nvSpPr>
          <p:spPr>
            <a:xfrm>
              <a:off x="1955800" y="5461000"/>
              <a:ext cx="431800" cy="749300"/>
            </a:xfrm>
            <a:custGeom>
              <a:avLst/>
              <a:gdLst/>
              <a:ahLst/>
              <a:cxnLst/>
              <a:rect l="l" t="t" r="r" b="b"/>
              <a:pathLst>
                <a:path w="431800" h="749300">
                  <a:moveTo>
                    <a:pt x="0" y="749300"/>
                  </a:moveTo>
                  <a:lnTo>
                    <a:pt x="211" y="667655"/>
                  </a:lnTo>
                  <a:lnTo>
                    <a:pt x="829" y="588557"/>
                  </a:lnTo>
                  <a:lnTo>
                    <a:pt x="1834" y="512463"/>
                  </a:lnTo>
                  <a:lnTo>
                    <a:pt x="3202" y="439829"/>
                  </a:lnTo>
                  <a:lnTo>
                    <a:pt x="4912" y="371113"/>
                  </a:lnTo>
                  <a:lnTo>
                    <a:pt x="6942" y="306773"/>
                  </a:lnTo>
                  <a:lnTo>
                    <a:pt x="9270" y="247264"/>
                  </a:lnTo>
                  <a:lnTo>
                    <a:pt x="11873" y="193044"/>
                  </a:lnTo>
                  <a:lnTo>
                    <a:pt x="14731" y="144571"/>
                  </a:lnTo>
                  <a:lnTo>
                    <a:pt x="17821" y="102301"/>
                  </a:lnTo>
                  <a:lnTo>
                    <a:pt x="24608" y="38199"/>
                  </a:lnTo>
                  <a:lnTo>
                    <a:pt x="35981" y="0"/>
                  </a:lnTo>
                  <a:lnTo>
                    <a:pt x="395818" y="0"/>
                  </a:lnTo>
                  <a:lnTo>
                    <a:pt x="407191" y="38199"/>
                  </a:lnTo>
                  <a:lnTo>
                    <a:pt x="413978" y="102301"/>
                  </a:lnTo>
                  <a:lnTo>
                    <a:pt x="417068" y="144571"/>
                  </a:lnTo>
                  <a:lnTo>
                    <a:pt x="419926" y="193044"/>
                  </a:lnTo>
                  <a:lnTo>
                    <a:pt x="422529" y="247264"/>
                  </a:lnTo>
                  <a:lnTo>
                    <a:pt x="424857" y="306773"/>
                  </a:lnTo>
                  <a:lnTo>
                    <a:pt x="426887" y="371113"/>
                  </a:lnTo>
                  <a:lnTo>
                    <a:pt x="428597" y="439829"/>
                  </a:lnTo>
                  <a:lnTo>
                    <a:pt x="429965" y="512463"/>
                  </a:lnTo>
                  <a:lnTo>
                    <a:pt x="430970" y="588557"/>
                  </a:lnTo>
                  <a:lnTo>
                    <a:pt x="431588" y="667655"/>
                  </a:lnTo>
                  <a:lnTo>
                    <a:pt x="4318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209800" y="4876800"/>
              <a:ext cx="635000" cy="584200"/>
            </a:xfrm>
            <a:custGeom>
              <a:avLst/>
              <a:gdLst/>
              <a:ahLst/>
              <a:cxnLst/>
              <a:rect l="l" t="t" r="r" b="b"/>
              <a:pathLst>
                <a:path w="635000" h="584200">
                  <a:moveTo>
                    <a:pt x="0" y="584200"/>
                  </a:moveTo>
                  <a:lnTo>
                    <a:pt x="444" y="504927"/>
                  </a:lnTo>
                  <a:lnTo>
                    <a:pt x="1738" y="428896"/>
                  </a:lnTo>
                  <a:lnTo>
                    <a:pt x="3825" y="356802"/>
                  </a:lnTo>
                  <a:lnTo>
                    <a:pt x="6646" y="289343"/>
                  </a:lnTo>
                  <a:lnTo>
                    <a:pt x="10143" y="227212"/>
                  </a:lnTo>
                  <a:lnTo>
                    <a:pt x="14258" y="171108"/>
                  </a:lnTo>
                  <a:lnTo>
                    <a:pt x="18933" y="121725"/>
                  </a:lnTo>
                  <a:lnTo>
                    <a:pt x="24110" y="79760"/>
                  </a:lnTo>
                  <a:lnTo>
                    <a:pt x="35739" y="20868"/>
                  </a:lnTo>
                  <a:lnTo>
                    <a:pt x="48681" y="0"/>
                  </a:lnTo>
                  <a:lnTo>
                    <a:pt x="586318" y="0"/>
                  </a:lnTo>
                  <a:lnTo>
                    <a:pt x="605267" y="45909"/>
                  </a:lnTo>
                  <a:lnTo>
                    <a:pt x="616066" y="121725"/>
                  </a:lnTo>
                  <a:lnTo>
                    <a:pt x="620741" y="171108"/>
                  </a:lnTo>
                  <a:lnTo>
                    <a:pt x="624856" y="227212"/>
                  </a:lnTo>
                  <a:lnTo>
                    <a:pt x="628353" y="289343"/>
                  </a:lnTo>
                  <a:lnTo>
                    <a:pt x="631174" y="356802"/>
                  </a:lnTo>
                  <a:lnTo>
                    <a:pt x="633261" y="428896"/>
                  </a:lnTo>
                  <a:lnTo>
                    <a:pt x="634555" y="504927"/>
                  </a:lnTo>
                  <a:lnTo>
                    <a:pt x="635000" y="5842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44800" y="5461000"/>
              <a:ext cx="0" cy="723265"/>
            </a:xfrm>
            <a:custGeom>
              <a:avLst/>
              <a:gdLst/>
              <a:ahLst/>
              <a:cxnLst/>
              <a:rect l="l" t="t" r="r" b="b"/>
              <a:pathLst>
                <a:path h="723264">
                  <a:moveTo>
                    <a:pt x="0" y="0"/>
                  </a:moveTo>
                  <a:lnTo>
                    <a:pt x="0" y="72292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552700" y="4546600"/>
              <a:ext cx="863600" cy="355600"/>
            </a:xfrm>
            <a:custGeom>
              <a:avLst/>
              <a:gdLst/>
              <a:ahLst/>
              <a:cxnLst/>
              <a:rect l="l" t="t" r="r" b="b"/>
              <a:pathLst>
                <a:path w="863600" h="355600">
                  <a:moveTo>
                    <a:pt x="0" y="355600"/>
                  </a:moveTo>
                  <a:lnTo>
                    <a:pt x="782" y="274064"/>
                  </a:lnTo>
                  <a:lnTo>
                    <a:pt x="3011" y="199216"/>
                  </a:lnTo>
                  <a:lnTo>
                    <a:pt x="6509" y="133190"/>
                  </a:lnTo>
                  <a:lnTo>
                    <a:pt x="11098" y="78121"/>
                  </a:lnTo>
                  <a:lnTo>
                    <a:pt x="16600" y="36143"/>
                  </a:lnTo>
                  <a:lnTo>
                    <a:pt x="29631" y="0"/>
                  </a:lnTo>
                  <a:lnTo>
                    <a:pt x="833968" y="0"/>
                  </a:lnTo>
                  <a:lnTo>
                    <a:pt x="846999" y="36143"/>
                  </a:lnTo>
                  <a:lnTo>
                    <a:pt x="852501" y="78121"/>
                  </a:lnTo>
                  <a:lnTo>
                    <a:pt x="857090" y="133190"/>
                  </a:lnTo>
                  <a:lnTo>
                    <a:pt x="860588" y="199216"/>
                  </a:lnTo>
                  <a:lnTo>
                    <a:pt x="862817" y="274064"/>
                  </a:lnTo>
                  <a:lnTo>
                    <a:pt x="863600" y="3556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03600" y="4902200"/>
              <a:ext cx="16510" cy="1223010"/>
            </a:xfrm>
            <a:custGeom>
              <a:avLst/>
              <a:gdLst/>
              <a:ahLst/>
              <a:cxnLst/>
              <a:rect l="l" t="t" r="r" b="b"/>
              <a:pathLst>
                <a:path w="16510" h="1223010">
                  <a:moveTo>
                    <a:pt x="15976" y="0"/>
                  </a:moveTo>
                  <a:lnTo>
                    <a:pt x="0" y="122294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774700" y="4381500"/>
            <a:ext cx="886460" cy="1862455"/>
            <a:chOff x="774700" y="4381500"/>
            <a:chExt cx="886460" cy="1862455"/>
          </a:xfrm>
        </p:grpSpPr>
        <p:sp>
          <p:nvSpPr>
            <p:cNvPr id="65" name="object 65"/>
            <p:cNvSpPr/>
            <p:nvPr/>
          </p:nvSpPr>
          <p:spPr>
            <a:xfrm>
              <a:off x="787400" y="5054600"/>
              <a:ext cx="508000" cy="749300"/>
            </a:xfrm>
            <a:custGeom>
              <a:avLst/>
              <a:gdLst/>
              <a:ahLst/>
              <a:cxnLst/>
              <a:rect l="l" t="t" r="r" b="b"/>
              <a:pathLst>
                <a:path w="508000" h="749300">
                  <a:moveTo>
                    <a:pt x="0" y="749300"/>
                  </a:moveTo>
                  <a:lnTo>
                    <a:pt x="248" y="667655"/>
                  </a:lnTo>
                  <a:lnTo>
                    <a:pt x="976" y="588557"/>
                  </a:lnTo>
                  <a:lnTo>
                    <a:pt x="2158" y="512463"/>
                  </a:lnTo>
                  <a:lnTo>
                    <a:pt x="3767" y="439829"/>
                  </a:lnTo>
                  <a:lnTo>
                    <a:pt x="5779" y="371113"/>
                  </a:lnTo>
                  <a:lnTo>
                    <a:pt x="8167" y="306773"/>
                  </a:lnTo>
                  <a:lnTo>
                    <a:pt x="10906" y="247264"/>
                  </a:lnTo>
                  <a:lnTo>
                    <a:pt x="13969" y="193044"/>
                  </a:lnTo>
                  <a:lnTo>
                    <a:pt x="17331" y="144571"/>
                  </a:lnTo>
                  <a:lnTo>
                    <a:pt x="20966" y="102301"/>
                  </a:lnTo>
                  <a:lnTo>
                    <a:pt x="28951" y="38199"/>
                  </a:lnTo>
                  <a:lnTo>
                    <a:pt x="42331" y="0"/>
                  </a:lnTo>
                  <a:lnTo>
                    <a:pt x="465668" y="0"/>
                  </a:lnTo>
                  <a:lnTo>
                    <a:pt x="479048" y="38199"/>
                  </a:lnTo>
                  <a:lnTo>
                    <a:pt x="487033" y="102301"/>
                  </a:lnTo>
                  <a:lnTo>
                    <a:pt x="490668" y="144571"/>
                  </a:lnTo>
                  <a:lnTo>
                    <a:pt x="494030" y="193044"/>
                  </a:lnTo>
                  <a:lnTo>
                    <a:pt x="497093" y="247264"/>
                  </a:lnTo>
                  <a:lnTo>
                    <a:pt x="499832" y="306773"/>
                  </a:lnTo>
                  <a:lnTo>
                    <a:pt x="502220" y="371113"/>
                  </a:lnTo>
                  <a:lnTo>
                    <a:pt x="504232" y="439829"/>
                  </a:lnTo>
                  <a:lnTo>
                    <a:pt x="505841" y="512463"/>
                  </a:lnTo>
                  <a:lnTo>
                    <a:pt x="507023" y="588557"/>
                  </a:lnTo>
                  <a:lnTo>
                    <a:pt x="507751" y="667655"/>
                  </a:lnTo>
                  <a:lnTo>
                    <a:pt x="5080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95400" y="5803900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9046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1400" y="4394200"/>
              <a:ext cx="596900" cy="647700"/>
            </a:xfrm>
            <a:custGeom>
              <a:avLst/>
              <a:gdLst/>
              <a:ahLst/>
              <a:cxnLst/>
              <a:rect l="l" t="t" r="r" b="b"/>
              <a:pathLst>
                <a:path w="596900" h="647700">
                  <a:moveTo>
                    <a:pt x="0" y="647700"/>
                  </a:moveTo>
                  <a:lnTo>
                    <a:pt x="387" y="566453"/>
                  </a:lnTo>
                  <a:lnTo>
                    <a:pt x="1519" y="488219"/>
                  </a:lnTo>
                  <a:lnTo>
                    <a:pt x="3348" y="413603"/>
                  </a:lnTo>
                  <a:lnTo>
                    <a:pt x="5827" y="343212"/>
                  </a:lnTo>
                  <a:lnTo>
                    <a:pt x="8911" y="277655"/>
                  </a:lnTo>
                  <a:lnTo>
                    <a:pt x="12553" y="217536"/>
                  </a:lnTo>
                  <a:lnTo>
                    <a:pt x="16705" y="163464"/>
                  </a:lnTo>
                  <a:lnTo>
                    <a:pt x="21322" y="116046"/>
                  </a:lnTo>
                  <a:lnTo>
                    <a:pt x="26356" y="75888"/>
                  </a:lnTo>
                  <a:lnTo>
                    <a:pt x="37492" y="19781"/>
                  </a:lnTo>
                  <a:lnTo>
                    <a:pt x="49739" y="0"/>
                  </a:lnTo>
                  <a:lnTo>
                    <a:pt x="547160" y="0"/>
                  </a:lnTo>
                  <a:lnTo>
                    <a:pt x="565137" y="43597"/>
                  </a:lnTo>
                  <a:lnTo>
                    <a:pt x="575577" y="116046"/>
                  </a:lnTo>
                  <a:lnTo>
                    <a:pt x="580194" y="163464"/>
                  </a:lnTo>
                  <a:lnTo>
                    <a:pt x="584346" y="217536"/>
                  </a:lnTo>
                  <a:lnTo>
                    <a:pt x="587988" y="277655"/>
                  </a:lnTo>
                  <a:lnTo>
                    <a:pt x="591072" y="343212"/>
                  </a:lnTo>
                  <a:lnTo>
                    <a:pt x="593551" y="413603"/>
                  </a:lnTo>
                  <a:lnTo>
                    <a:pt x="595380" y="488219"/>
                  </a:lnTo>
                  <a:lnTo>
                    <a:pt x="596512" y="566453"/>
                  </a:lnTo>
                  <a:lnTo>
                    <a:pt x="596900" y="6477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638300" y="5041900"/>
              <a:ext cx="10160" cy="1189355"/>
            </a:xfrm>
            <a:custGeom>
              <a:avLst/>
              <a:gdLst/>
              <a:ahLst/>
              <a:cxnLst/>
              <a:rect l="l" t="t" r="r" b="b"/>
              <a:pathLst>
                <a:path w="10160" h="1189354">
                  <a:moveTo>
                    <a:pt x="0" y="0"/>
                  </a:moveTo>
                  <a:lnTo>
                    <a:pt x="10042" y="1189263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1943100"/>
            <a:ext cx="1574800" cy="1917700"/>
            <a:chOff x="3416300" y="1943100"/>
            <a:chExt cx="1574800" cy="191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781050" y="0"/>
                  </a:moveTo>
                  <a:lnTo>
                    <a:pt x="738195" y="1409"/>
                  </a:lnTo>
                  <a:lnTo>
                    <a:pt x="695946" y="5589"/>
                  </a:lnTo>
                  <a:lnTo>
                    <a:pt x="654359" y="12466"/>
                  </a:lnTo>
                  <a:lnTo>
                    <a:pt x="613496" y="21969"/>
                  </a:lnTo>
                  <a:lnTo>
                    <a:pt x="573416" y="34024"/>
                  </a:lnTo>
                  <a:lnTo>
                    <a:pt x="534177" y="48559"/>
                  </a:lnTo>
                  <a:lnTo>
                    <a:pt x="495841" y="65501"/>
                  </a:lnTo>
                  <a:lnTo>
                    <a:pt x="458466" y="84777"/>
                  </a:lnTo>
                  <a:lnTo>
                    <a:pt x="422112" y="106316"/>
                  </a:lnTo>
                  <a:lnTo>
                    <a:pt x="386839" y="130044"/>
                  </a:lnTo>
                  <a:lnTo>
                    <a:pt x="352705" y="155888"/>
                  </a:lnTo>
                  <a:lnTo>
                    <a:pt x="319772" y="183777"/>
                  </a:lnTo>
                  <a:lnTo>
                    <a:pt x="288097" y="213637"/>
                  </a:lnTo>
                  <a:lnTo>
                    <a:pt x="257741" y="245395"/>
                  </a:lnTo>
                  <a:lnTo>
                    <a:pt x="228764" y="278980"/>
                  </a:lnTo>
                  <a:lnTo>
                    <a:pt x="201224" y="314318"/>
                  </a:lnTo>
                  <a:lnTo>
                    <a:pt x="175182" y="351338"/>
                  </a:lnTo>
                  <a:lnTo>
                    <a:pt x="150697" y="389965"/>
                  </a:lnTo>
                  <a:lnTo>
                    <a:pt x="127828" y="430128"/>
                  </a:lnTo>
                  <a:lnTo>
                    <a:pt x="106636" y="471754"/>
                  </a:lnTo>
                  <a:lnTo>
                    <a:pt x="87179" y="514771"/>
                  </a:lnTo>
                  <a:lnTo>
                    <a:pt x="69517" y="559105"/>
                  </a:lnTo>
                  <a:lnTo>
                    <a:pt x="53710" y="604684"/>
                  </a:lnTo>
                  <a:lnTo>
                    <a:pt x="39818" y="651436"/>
                  </a:lnTo>
                  <a:lnTo>
                    <a:pt x="27899" y="699287"/>
                  </a:lnTo>
                  <a:lnTo>
                    <a:pt x="18014" y="748166"/>
                  </a:lnTo>
                  <a:lnTo>
                    <a:pt x="10222" y="797999"/>
                  </a:lnTo>
                  <a:lnTo>
                    <a:pt x="4583" y="848714"/>
                  </a:lnTo>
                  <a:lnTo>
                    <a:pt x="1155" y="900238"/>
                  </a:lnTo>
                  <a:lnTo>
                    <a:pt x="0" y="952500"/>
                  </a:lnTo>
                  <a:lnTo>
                    <a:pt x="1155" y="1004761"/>
                  </a:lnTo>
                  <a:lnTo>
                    <a:pt x="4583" y="1056285"/>
                  </a:lnTo>
                  <a:lnTo>
                    <a:pt x="10222" y="1107000"/>
                  </a:lnTo>
                  <a:lnTo>
                    <a:pt x="18014" y="1156833"/>
                  </a:lnTo>
                  <a:lnTo>
                    <a:pt x="27899" y="1205712"/>
                  </a:lnTo>
                  <a:lnTo>
                    <a:pt x="39818" y="1253563"/>
                  </a:lnTo>
                  <a:lnTo>
                    <a:pt x="53710" y="1300315"/>
                  </a:lnTo>
                  <a:lnTo>
                    <a:pt x="69517" y="1345894"/>
                  </a:lnTo>
                  <a:lnTo>
                    <a:pt x="87179" y="1390228"/>
                  </a:lnTo>
                  <a:lnTo>
                    <a:pt x="106636" y="1433245"/>
                  </a:lnTo>
                  <a:lnTo>
                    <a:pt x="127828" y="1474871"/>
                  </a:lnTo>
                  <a:lnTo>
                    <a:pt x="150697" y="1515034"/>
                  </a:lnTo>
                  <a:lnTo>
                    <a:pt x="175182" y="1553661"/>
                  </a:lnTo>
                  <a:lnTo>
                    <a:pt x="201224" y="1590681"/>
                  </a:lnTo>
                  <a:lnTo>
                    <a:pt x="228764" y="1626019"/>
                  </a:lnTo>
                  <a:lnTo>
                    <a:pt x="257741" y="1659604"/>
                  </a:lnTo>
                  <a:lnTo>
                    <a:pt x="288097" y="1691362"/>
                  </a:lnTo>
                  <a:lnTo>
                    <a:pt x="319772" y="1721222"/>
                  </a:lnTo>
                  <a:lnTo>
                    <a:pt x="352705" y="1749111"/>
                  </a:lnTo>
                  <a:lnTo>
                    <a:pt x="386839" y="1774955"/>
                  </a:lnTo>
                  <a:lnTo>
                    <a:pt x="422112" y="1798683"/>
                  </a:lnTo>
                  <a:lnTo>
                    <a:pt x="458466" y="1820222"/>
                  </a:lnTo>
                  <a:lnTo>
                    <a:pt x="495841" y="1839498"/>
                  </a:lnTo>
                  <a:lnTo>
                    <a:pt x="534177" y="1856440"/>
                  </a:lnTo>
                  <a:lnTo>
                    <a:pt x="573416" y="1870975"/>
                  </a:lnTo>
                  <a:lnTo>
                    <a:pt x="613496" y="1883030"/>
                  </a:lnTo>
                  <a:lnTo>
                    <a:pt x="654359" y="1892533"/>
                  </a:lnTo>
                  <a:lnTo>
                    <a:pt x="695946" y="1899410"/>
                  </a:lnTo>
                  <a:lnTo>
                    <a:pt x="738195" y="1903590"/>
                  </a:lnTo>
                  <a:lnTo>
                    <a:pt x="781050" y="1905000"/>
                  </a:lnTo>
                  <a:lnTo>
                    <a:pt x="823904" y="1903590"/>
                  </a:lnTo>
                  <a:lnTo>
                    <a:pt x="866153" y="1899410"/>
                  </a:lnTo>
                  <a:lnTo>
                    <a:pt x="907740" y="1892533"/>
                  </a:lnTo>
                  <a:lnTo>
                    <a:pt x="948603" y="1883030"/>
                  </a:lnTo>
                  <a:lnTo>
                    <a:pt x="988683" y="1870975"/>
                  </a:lnTo>
                  <a:lnTo>
                    <a:pt x="1027922" y="1856440"/>
                  </a:lnTo>
                  <a:lnTo>
                    <a:pt x="1066258" y="1839498"/>
                  </a:lnTo>
                  <a:lnTo>
                    <a:pt x="1103633" y="1820222"/>
                  </a:lnTo>
                  <a:lnTo>
                    <a:pt x="1139987" y="1798683"/>
                  </a:lnTo>
                  <a:lnTo>
                    <a:pt x="1175260" y="1774955"/>
                  </a:lnTo>
                  <a:lnTo>
                    <a:pt x="1209394" y="1749111"/>
                  </a:lnTo>
                  <a:lnTo>
                    <a:pt x="1242327" y="1721222"/>
                  </a:lnTo>
                  <a:lnTo>
                    <a:pt x="1274002" y="1691362"/>
                  </a:lnTo>
                  <a:lnTo>
                    <a:pt x="1304358" y="1659604"/>
                  </a:lnTo>
                  <a:lnTo>
                    <a:pt x="1333335" y="1626019"/>
                  </a:lnTo>
                  <a:lnTo>
                    <a:pt x="1360875" y="1590681"/>
                  </a:lnTo>
                  <a:lnTo>
                    <a:pt x="1386917" y="1553661"/>
                  </a:lnTo>
                  <a:lnTo>
                    <a:pt x="1411402" y="1515034"/>
                  </a:lnTo>
                  <a:lnTo>
                    <a:pt x="1434271" y="1474871"/>
                  </a:lnTo>
                  <a:lnTo>
                    <a:pt x="1455463" y="1433245"/>
                  </a:lnTo>
                  <a:lnTo>
                    <a:pt x="1474920" y="1390228"/>
                  </a:lnTo>
                  <a:lnTo>
                    <a:pt x="1492582" y="1345894"/>
                  </a:lnTo>
                  <a:lnTo>
                    <a:pt x="1508389" y="1300315"/>
                  </a:lnTo>
                  <a:lnTo>
                    <a:pt x="1522281" y="1253563"/>
                  </a:lnTo>
                  <a:lnTo>
                    <a:pt x="1534200" y="1205712"/>
                  </a:lnTo>
                  <a:lnTo>
                    <a:pt x="1544085" y="1156833"/>
                  </a:lnTo>
                  <a:lnTo>
                    <a:pt x="1551877" y="1107000"/>
                  </a:lnTo>
                  <a:lnTo>
                    <a:pt x="1557516" y="1056285"/>
                  </a:lnTo>
                  <a:lnTo>
                    <a:pt x="1560944" y="1004761"/>
                  </a:lnTo>
                  <a:lnTo>
                    <a:pt x="1562100" y="952500"/>
                  </a:lnTo>
                  <a:lnTo>
                    <a:pt x="1560944" y="900238"/>
                  </a:lnTo>
                  <a:lnTo>
                    <a:pt x="1557516" y="848714"/>
                  </a:lnTo>
                  <a:lnTo>
                    <a:pt x="1551877" y="797999"/>
                  </a:lnTo>
                  <a:lnTo>
                    <a:pt x="1544085" y="748166"/>
                  </a:lnTo>
                  <a:lnTo>
                    <a:pt x="1534200" y="699287"/>
                  </a:lnTo>
                  <a:lnTo>
                    <a:pt x="1522281" y="651436"/>
                  </a:lnTo>
                  <a:lnTo>
                    <a:pt x="1508389" y="604684"/>
                  </a:lnTo>
                  <a:lnTo>
                    <a:pt x="1492582" y="559105"/>
                  </a:lnTo>
                  <a:lnTo>
                    <a:pt x="1474920" y="514771"/>
                  </a:lnTo>
                  <a:lnTo>
                    <a:pt x="1455463" y="471754"/>
                  </a:lnTo>
                  <a:lnTo>
                    <a:pt x="1434271" y="430128"/>
                  </a:lnTo>
                  <a:lnTo>
                    <a:pt x="1411402" y="389965"/>
                  </a:lnTo>
                  <a:lnTo>
                    <a:pt x="1386917" y="351338"/>
                  </a:lnTo>
                  <a:lnTo>
                    <a:pt x="1360875" y="314318"/>
                  </a:lnTo>
                  <a:lnTo>
                    <a:pt x="1333335" y="278980"/>
                  </a:lnTo>
                  <a:lnTo>
                    <a:pt x="1304358" y="245395"/>
                  </a:lnTo>
                  <a:lnTo>
                    <a:pt x="1274002" y="213637"/>
                  </a:lnTo>
                  <a:lnTo>
                    <a:pt x="1242327" y="183777"/>
                  </a:lnTo>
                  <a:lnTo>
                    <a:pt x="1209394" y="155888"/>
                  </a:lnTo>
                  <a:lnTo>
                    <a:pt x="1175260" y="130044"/>
                  </a:lnTo>
                  <a:lnTo>
                    <a:pt x="1139987" y="106316"/>
                  </a:lnTo>
                  <a:lnTo>
                    <a:pt x="1103633" y="84777"/>
                  </a:lnTo>
                  <a:lnTo>
                    <a:pt x="1066258" y="65501"/>
                  </a:lnTo>
                  <a:lnTo>
                    <a:pt x="1027922" y="48559"/>
                  </a:lnTo>
                  <a:lnTo>
                    <a:pt x="988683" y="34024"/>
                  </a:lnTo>
                  <a:lnTo>
                    <a:pt x="948603" y="21969"/>
                  </a:lnTo>
                  <a:lnTo>
                    <a:pt x="907740" y="12466"/>
                  </a:lnTo>
                  <a:lnTo>
                    <a:pt x="866153" y="5589"/>
                  </a:lnTo>
                  <a:lnTo>
                    <a:pt x="823904" y="1409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0" y="952500"/>
                  </a:moveTo>
                  <a:lnTo>
                    <a:pt x="1155" y="900239"/>
                  </a:lnTo>
                  <a:lnTo>
                    <a:pt x="4583" y="848714"/>
                  </a:lnTo>
                  <a:lnTo>
                    <a:pt x="10222" y="797999"/>
                  </a:lnTo>
                  <a:lnTo>
                    <a:pt x="18014" y="748166"/>
                  </a:lnTo>
                  <a:lnTo>
                    <a:pt x="27899" y="699287"/>
                  </a:lnTo>
                  <a:lnTo>
                    <a:pt x="39818" y="651436"/>
                  </a:lnTo>
                  <a:lnTo>
                    <a:pt x="53710" y="604684"/>
                  </a:lnTo>
                  <a:lnTo>
                    <a:pt x="69517" y="559105"/>
                  </a:lnTo>
                  <a:lnTo>
                    <a:pt x="87179" y="514771"/>
                  </a:lnTo>
                  <a:lnTo>
                    <a:pt x="106636" y="471755"/>
                  </a:lnTo>
                  <a:lnTo>
                    <a:pt x="127828" y="430128"/>
                  </a:lnTo>
                  <a:lnTo>
                    <a:pt x="150697" y="389965"/>
                  </a:lnTo>
                  <a:lnTo>
                    <a:pt x="175182" y="351338"/>
                  </a:lnTo>
                  <a:lnTo>
                    <a:pt x="201224" y="314319"/>
                  </a:lnTo>
                  <a:lnTo>
                    <a:pt x="228764" y="278980"/>
                  </a:lnTo>
                  <a:lnTo>
                    <a:pt x="257741" y="245395"/>
                  </a:lnTo>
                  <a:lnTo>
                    <a:pt x="288097" y="213637"/>
                  </a:lnTo>
                  <a:lnTo>
                    <a:pt x="319772" y="183777"/>
                  </a:lnTo>
                  <a:lnTo>
                    <a:pt x="352705" y="155888"/>
                  </a:lnTo>
                  <a:lnTo>
                    <a:pt x="386839" y="130044"/>
                  </a:lnTo>
                  <a:lnTo>
                    <a:pt x="422112" y="106316"/>
                  </a:lnTo>
                  <a:lnTo>
                    <a:pt x="458466" y="84777"/>
                  </a:lnTo>
                  <a:lnTo>
                    <a:pt x="495841" y="65501"/>
                  </a:lnTo>
                  <a:lnTo>
                    <a:pt x="534177" y="48559"/>
                  </a:lnTo>
                  <a:lnTo>
                    <a:pt x="573415" y="34024"/>
                  </a:lnTo>
                  <a:lnTo>
                    <a:pt x="613496" y="21969"/>
                  </a:lnTo>
                  <a:lnTo>
                    <a:pt x="654359" y="12466"/>
                  </a:lnTo>
                  <a:lnTo>
                    <a:pt x="695946" y="5589"/>
                  </a:lnTo>
                  <a:lnTo>
                    <a:pt x="738195" y="1409"/>
                  </a:lnTo>
                  <a:lnTo>
                    <a:pt x="781050" y="0"/>
                  </a:lnTo>
                  <a:lnTo>
                    <a:pt x="823904" y="1409"/>
                  </a:lnTo>
                  <a:lnTo>
                    <a:pt x="866154" y="5589"/>
                  </a:lnTo>
                  <a:lnTo>
                    <a:pt x="907740" y="12466"/>
                  </a:lnTo>
                  <a:lnTo>
                    <a:pt x="948603" y="21969"/>
                  </a:lnTo>
                  <a:lnTo>
                    <a:pt x="988684" y="34024"/>
                  </a:lnTo>
                  <a:lnTo>
                    <a:pt x="1027922" y="48559"/>
                  </a:lnTo>
                  <a:lnTo>
                    <a:pt x="1066258" y="65501"/>
                  </a:lnTo>
                  <a:lnTo>
                    <a:pt x="1103633" y="84777"/>
                  </a:lnTo>
                  <a:lnTo>
                    <a:pt x="1139987" y="106316"/>
                  </a:lnTo>
                  <a:lnTo>
                    <a:pt x="1175260" y="130044"/>
                  </a:lnTo>
                  <a:lnTo>
                    <a:pt x="1209394" y="155888"/>
                  </a:lnTo>
                  <a:lnTo>
                    <a:pt x="1242328" y="183777"/>
                  </a:lnTo>
                  <a:lnTo>
                    <a:pt x="1274002" y="213637"/>
                  </a:lnTo>
                  <a:lnTo>
                    <a:pt x="1304358" y="245395"/>
                  </a:lnTo>
                  <a:lnTo>
                    <a:pt x="1333335" y="278980"/>
                  </a:lnTo>
                  <a:lnTo>
                    <a:pt x="1360875" y="314319"/>
                  </a:lnTo>
                  <a:lnTo>
                    <a:pt x="1386917" y="351338"/>
                  </a:lnTo>
                  <a:lnTo>
                    <a:pt x="1411402" y="389965"/>
                  </a:lnTo>
                  <a:lnTo>
                    <a:pt x="1434271" y="430128"/>
                  </a:lnTo>
                  <a:lnTo>
                    <a:pt x="1455463" y="471755"/>
                  </a:lnTo>
                  <a:lnTo>
                    <a:pt x="1474920" y="514771"/>
                  </a:lnTo>
                  <a:lnTo>
                    <a:pt x="1492582" y="559105"/>
                  </a:lnTo>
                  <a:lnTo>
                    <a:pt x="1508389" y="604684"/>
                  </a:lnTo>
                  <a:lnTo>
                    <a:pt x="1522281" y="651436"/>
                  </a:lnTo>
                  <a:lnTo>
                    <a:pt x="1534200" y="699287"/>
                  </a:lnTo>
                  <a:lnTo>
                    <a:pt x="1544085" y="748166"/>
                  </a:lnTo>
                  <a:lnTo>
                    <a:pt x="1551877" y="797999"/>
                  </a:lnTo>
                  <a:lnTo>
                    <a:pt x="1557516" y="848714"/>
                  </a:lnTo>
                  <a:lnTo>
                    <a:pt x="1560944" y="900239"/>
                  </a:lnTo>
                  <a:lnTo>
                    <a:pt x="1562100" y="952500"/>
                  </a:lnTo>
                  <a:lnTo>
                    <a:pt x="1560944" y="1004761"/>
                  </a:lnTo>
                  <a:lnTo>
                    <a:pt x="1557516" y="1056285"/>
                  </a:lnTo>
                  <a:lnTo>
                    <a:pt x="1551877" y="1107000"/>
                  </a:lnTo>
                  <a:lnTo>
                    <a:pt x="1544085" y="1156833"/>
                  </a:lnTo>
                  <a:lnTo>
                    <a:pt x="1534200" y="1205712"/>
                  </a:lnTo>
                  <a:lnTo>
                    <a:pt x="1522281" y="1253563"/>
                  </a:lnTo>
                  <a:lnTo>
                    <a:pt x="1508389" y="1300315"/>
                  </a:lnTo>
                  <a:lnTo>
                    <a:pt x="1492582" y="1345894"/>
                  </a:lnTo>
                  <a:lnTo>
                    <a:pt x="1474920" y="1390228"/>
                  </a:lnTo>
                  <a:lnTo>
                    <a:pt x="1455463" y="1433244"/>
                  </a:lnTo>
                  <a:lnTo>
                    <a:pt x="1434271" y="1474870"/>
                  </a:lnTo>
                  <a:lnTo>
                    <a:pt x="1411402" y="1515034"/>
                  </a:lnTo>
                  <a:lnTo>
                    <a:pt x="1386917" y="1553661"/>
                  </a:lnTo>
                  <a:lnTo>
                    <a:pt x="1360875" y="1590680"/>
                  </a:lnTo>
                  <a:lnTo>
                    <a:pt x="1333335" y="1626019"/>
                  </a:lnTo>
                  <a:lnTo>
                    <a:pt x="1304358" y="1659604"/>
                  </a:lnTo>
                  <a:lnTo>
                    <a:pt x="1274002" y="1691362"/>
                  </a:lnTo>
                  <a:lnTo>
                    <a:pt x="1242328" y="1721222"/>
                  </a:lnTo>
                  <a:lnTo>
                    <a:pt x="1209394" y="1749111"/>
                  </a:lnTo>
                  <a:lnTo>
                    <a:pt x="1175260" y="1774955"/>
                  </a:lnTo>
                  <a:lnTo>
                    <a:pt x="1139987" y="1798683"/>
                  </a:lnTo>
                  <a:lnTo>
                    <a:pt x="1103633" y="1820222"/>
                  </a:lnTo>
                  <a:lnTo>
                    <a:pt x="1066258" y="1839498"/>
                  </a:lnTo>
                  <a:lnTo>
                    <a:pt x="1027922" y="1856440"/>
                  </a:lnTo>
                  <a:lnTo>
                    <a:pt x="988684" y="1870975"/>
                  </a:lnTo>
                  <a:lnTo>
                    <a:pt x="948603" y="1883030"/>
                  </a:lnTo>
                  <a:lnTo>
                    <a:pt x="907740" y="1892533"/>
                  </a:lnTo>
                  <a:lnTo>
                    <a:pt x="866154" y="1899410"/>
                  </a:lnTo>
                  <a:lnTo>
                    <a:pt x="823904" y="1903590"/>
                  </a:lnTo>
                  <a:lnTo>
                    <a:pt x="781050" y="1905000"/>
                  </a:lnTo>
                  <a:lnTo>
                    <a:pt x="738195" y="1903590"/>
                  </a:lnTo>
                  <a:lnTo>
                    <a:pt x="695946" y="1899410"/>
                  </a:lnTo>
                  <a:lnTo>
                    <a:pt x="654359" y="1892533"/>
                  </a:lnTo>
                  <a:lnTo>
                    <a:pt x="613496" y="1883030"/>
                  </a:lnTo>
                  <a:lnTo>
                    <a:pt x="573415" y="1870975"/>
                  </a:lnTo>
                  <a:lnTo>
                    <a:pt x="534177" y="1856440"/>
                  </a:lnTo>
                  <a:lnTo>
                    <a:pt x="495841" y="1839498"/>
                  </a:lnTo>
                  <a:lnTo>
                    <a:pt x="458466" y="1820222"/>
                  </a:lnTo>
                  <a:lnTo>
                    <a:pt x="422112" y="1798683"/>
                  </a:lnTo>
                  <a:lnTo>
                    <a:pt x="386839" y="1774955"/>
                  </a:lnTo>
                  <a:lnTo>
                    <a:pt x="352705" y="1749111"/>
                  </a:lnTo>
                  <a:lnTo>
                    <a:pt x="319772" y="1721222"/>
                  </a:lnTo>
                  <a:lnTo>
                    <a:pt x="288097" y="1691362"/>
                  </a:lnTo>
                  <a:lnTo>
                    <a:pt x="257741" y="1659604"/>
                  </a:lnTo>
                  <a:lnTo>
                    <a:pt x="228764" y="1626019"/>
                  </a:lnTo>
                  <a:lnTo>
                    <a:pt x="201224" y="1590680"/>
                  </a:lnTo>
                  <a:lnTo>
                    <a:pt x="175182" y="1553661"/>
                  </a:lnTo>
                  <a:lnTo>
                    <a:pt x="150697" y="1515034"/>
                  </a:lnTo>
                  <a:lnTo>
                    <a:pt x="127828" y="1474870"/>
                  </a:lnTo>
                  <a:lnTo>
                    <a:pt x="106636" y="1433244"/>
                  </a:lnTo>
                  <a:lnTo>
                    <a:pt x="87179" y="1390228"/>
                  </a:lnTo>
                  <a:lnTo>
                    <a:pt x="69517" y="1345894"/>
                  </a:lnTo>
                  <a:lnTo>
                    <a:pt x="53710" y="1300315"/>
                  </a:lnTo>
                  <a:lnTo>
                    <a:pt x="39818" y="1253563"/>
                  </a:lnTo>
                  <a:lnTo>
                    <a:pt x="27899" y="1205712"/>
                  </a:lnTo>
                  <a:lnTo>
                    <a:pt x="18014" y="1156833"/>
                  </a:lnTo>
                  <a:lnTo>
                    <a:pt x="10222" y="1107000"/>
                  </a:lnTo>
                  <a:lnTo>
                    <a:pt x="4583" y="1056285"/>
                  </a:lnTo>
                  <a:lnTo>
                    <a:pt x="1155" y="1004761"/>
                  </a:lnTo>
                  <a:lnTo>
                    <a:pt x="0" y="9525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19800" y="1943100"/>
            <a:ext cx="1562100" cy="1435100"/>
            <a:chOff x="6019800" y="1943100"/>
            <a:chExt cx="1562100" cy="14351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774700" y="0"/>
                  </a:moveTo>
                  <a:lnTo>
                    <a:pt x="723763" y="1512"/>
                  </a:lnTo>
                  <a:lnTo>
                    <a:pt x="673706" y="5988"/>
                  </a:lnTo>
                  <a:lnTo>
                    <a:pt x="624631" y="13333"/>
                  </a:lnTo>
                  <a:lnTo>
                    <a:pt x="576639" y="23454"/>
                  </a:lnTo>
                  <a:lnTo>
                    <a:pt x="529834" y="36257"/>
                  </a:lnTo>
                  <a:lnTo>
                    <a:pt x="484317" y="51648"/>
                  </a:lnTo>
                  <a:lnTo>
                    <a:pt x="440190" y="69534"/>
                  </a:lnTo>
                  <a:lnTo>
                    <a:pt x="397556" y="89820"/>
                  </a:lnTo>
                  <a:lnTo>
                    <a:pt x="356515" y="112413"/>
                  </a:lnTo>
                  <a:lnTo>
                    <a:pt x="317172" y="137220"/>
                  </a:lnTo>
                  <a:lnTo>
                    <a:pt x="279626" y="164146"/>
                  </a:lnTo>
                  <a:lnTo>
                    <a:pt x="243981" y="193099"/>
                  </a:lnTo>
                  <a:lnTo>
                    <a:pt x="210339" y="223983"/>
                  </a:lnTo>
                  <a:lnTo>
                    <a:pt x="178802" y="256706"/>
                  </a:lnTo>
                  <a:lnTo>
                    <a:pt x="149472" y="291174"/>
                  </a:lnTo>
                  <a:lnTo>
                    <a:pt x="122450" y="327293"/>
                  </a:lnTo>
                  <a:lnTo>
                    <a:pt x="97839" y="364970"/>
                  </a:lnTo>
                  <a:lnTo>
                    <a:pt x="75742" y="404109"/>
                  </a:lnTo>
                  <a:lnTo>
                    <a:pt x="56259" y="444619"/>
                  </a:lnTo>
                  <a:lnTo>
                    <a:pt x="39494" y="486406"/>
                  </a:lnTo>
                  <a:lnTo>
                    <a:pt x="25548" y="529374"/>
                  </a:lnTo>
                  <a:lnTo>
                    <a:pt x="14524" y="573432"/>
                  </a:lnTo>
                  <a:lnTo>
                    <a:pt x="6523" y="618484"/>
                  </a:lnTo>
                  <a:lnTo>
                    <a:pt x="1647" y="664438"/>
                  </a:lnTo>
                  <a:lnTo>
                    <a:pt x="0" y="711200"/>
                  </a:lnTo>
                  <a:lnTo>
                    <a:pt x="1647" y="757961"/>
                  </a:lnTo>
                  <a:lnTo>
                    <a:pt x="6523" y="803915"/>
                  </a:lnTo>
                  <a:lnTo>
                    <a:pt x="14524" y="848967"/>
                  </a:lnTo>
                  <a:lnTo>
                    <a:pt x="25548" y="893025"/>
                  </a:lnTo>
                  <a:lnTo>
                    <a:pt x="39494" y="935993"/>
                  </a:lnTo>
                  <a:lnTo>
                    <a:pt x="56259" y="977780"/>
                  </a:lnTo>
                  <a:lnTo>
                    <a:pt x="75742" y="1018290"/>
                  </a:lnTo>
                  <a:lnTo>
                    <a:pt x="97839" y="1057429"/>
                  </a:lnTo>
                  <a:lnTo>
                    <a:pt x="122450" y="1095106"/>
                  </a:lnTo>
                  <a:lnTo>
                    <a:pt x="149472" y="1131225"/>
                  </a:lnTo>
                  <a:lnTo>
                    <a:pt x="178802" y="1165693"/>
                  </a:lnTo>
                  <a:lnTo>
                    <a:pt x="210339" y="1198416"/>
                  </a:lnTo>
                  <a:lnTo>
                    <a:pt x="243981" y="1229300"/>
                  </a:lnTo>
                  <a:lnTo>
                    <a:pt x="279626" y="1258253"/>
                  </a:lnTo>
                  <a:lnTo>
                    <a:pt x="317172" y="1285179"/>
                  </a:lnTo>
                  <a:lnTo>
                    <a:pt x="356515" y="1309986"/>
                  </a:lnTo>
                  <a:lnTo>
                    <a:pt x="397556" y="1332579"/>
                  </a:lnTo>
                  <a:lnTo>
                    <a:pt x="440190" y="1352865"/>
                  </a:lnTo>
                  <a:lnTo>
                    <a:pt x="484317" y="1370751"/>
                  </a:lnTo>
                  <a:lnTo>
                    <a:pt x="529834" y="1386142"/>
                  </a:lnTo>
                  <a:lnTo>
                    <a:pt x="576639" y="1398945"/>
                  </a:lnTo>
                  <a:lnTo>
                    <a:pt x="624631" y="1409066"/>
                  </a:lnTo>
                  <a:lnTo>
                    <a:pt x="673706" y="1416411"/>
                  </a:lnTo>
                  <a:lnTo>
                    <a:pt x="723763" y="1420887"/>
                  </a:lnTo>
                  <a:lnTo>
                    <a:pt x="774700" y="1422400"/>
                  </a:lnTo>
                  <a:lnTo>
                    <a:pt x="825636" y="1420887"/>
                  </a:lnTo>
                  <a:lnTo>
                    <a:pt x="875693" y="1416411"/>
                  </a:lnTo>
                  <a:lnTo>
                    <a:pt x="924768" y="1409066"/>
                  </a:lnTo>
                  <a:lnTo>
                    <a:pt x="972760" y="1398945"/>
                  </a:lnTo>
                  <a:lnTo>
                    <a:pt x="1019565" y="1386142"/>
                  </a:lnTo>
                  <a:lnTo>
                    <a:pt x="1065082" y="1370751"/>
                  </a:lnTo>
                  <a:lnTo>
                    <a:pt x="1109209" y="1352865"/>
                  </a:lnTo>
                  <a:lnTo>
                    <a:pt x="1151843" y="1332579"/>
                  </a:lnTo>
                  <a:lnTo>
                    <a:pt x="1192884" y="1309986"/>
                  </a:lnTo>
                  <a:lnTo>
                    <a:pt x="1232227" y="1285179"/>
                  </a:lnTo>
                  <a:lnTo>
                    <a:pt x="1269773" y="1258253"/>
                  </a:lnTo>
                  <a:lnTo>
                    <a:pt x="1305418" y="1229300"/>
                  </a:lnTo>
                  <a:lnTo>
                    <a:pt x="1339060" y="1198416"/>
                  </a:lnTo>
                  <a:lnTo>
                    <a:pt x="1370597" y="1165693"/>
                  </a:lnTo>
                  <a:lnTo>
                    <a:pt x="1399927" y="1131225"/>
                  </a:lnTo>
                  <a:lnTo>
                    <a:pt x="1426949" y="1095106"/>
                  </a:lnTo>
                  <a:lnTo>
                    <a:pt x="1451560" y="1057429"/>
                  </a:lnTo>
                  <a:lnTo>
                    <a:pt x="1473657" y="1018290"/>
                  </a:lnTo>
                  <a:lnTo>
                    <a:pt x="1493140" y="977780"/>
                  </a:lnTo>
                  <a:lnTo>
                    <a:pt x="1509905" y="935993"/>
                  </a:lnTo>
                  <a:lnTo>
                    <a:pt x="1523851" y="893025"/>
                  </a:lnTo>
                  <a:lnTo>
                    <a:pt x="1534875" y="848967"/>
                  </a:lnTo>
                  <a:lnTo>
                    <a:pt x="1542876" y="803915"/>
                  </a:lnTo>
                  <a:lnTo>
                    <a:pt x="1547752" y="757961"/>
                  </a:lnTo>
                  <a:lnTo>
                    <a:pt x="1549400" y="711200"/>
                  </a:lnTo>
                  <a:lnTo>
                    <a:pt x="1547752" y="664438"/>
                  </a:lnTo>
                  <a:lnTo>
                    <a:pt x="1542876" y="618484"/>
                  </a:lnTo>
                  <a:lnTo>
                    <a:pt x="1534875" y="573432"/>
                  </a:lnTo>
                  <a:lnTo>
                    <a:pt x="1523851" y="529374"/>
                  </a:lnTo>
                  <a:lnTo>
                    <a:pt x="1509905" y="486406"/>
                  </a:lnTo>
                  <a:lnTo>
                    <a:pt x="1493140" y="444619"/>
                  </a:lnTo>
                  <a:lnTo>
                    <a:pt x="1473657" y="404109"/>
                  </a:lnTo>
                  <a:lnTo>
                    <a:pt x="1451560" y="364970"/>
                  </a:lnTo>
                  <a:lnTo>
                    <a:pt x="1426949" y="327293"/>
                  </a:lnTo>
                  <a:lnTo>
                    <a:pt x="1399927" y="291174"/>
                  </a:lnTo>
                  <a:lnTo>
                    <a:pt x="1370597" y="256706"/>
                  </a:lnTo>
                  <a:lnTo>
                    <a:pt x="1339060" y="223983"/>
                  </a:lnTo>
                  <a:lnTo>
                    <a:pt x="1305418" y="193099"/>
                  </a:lnTo>
                  <a:lnTo>
                    <a:pt x="1269773" y="164146"/>
                  </a:lnTo>
                  <a:lnTo>
                    <a:pt x="1232227" y="137220"/>
                  </a:lnTo>
                  <a:lnTo>
                    <a:pt x="1192884" y="112413"/>
                  </a:lnTo>
                  <a:lnTo>
                    <a:pt x="1151843" y="89820"/>
                  </a:lnTo>
                  <a:lnTo>
                    <a:pt x="1109209" y="69534"/>
                  </a:lnTo>
                  <a:lnTo>
                    <a:pt x="1065082" y="51648"/>
                  </a:lnTo>
                  <a:lnTo>
                    <a:pt x="1019565" y="36257"/>
                  </a:lnTo>
                  <a:lnTo>
                    <a:pt x="972760" y="23454"/>
                  </a:lnTo>
                  <a:lnTo>
                    <a:pt x="924768" y="13333"/>
                  </a:lnTo>
                  <a:lnTo>
                    <a:pt x="875693" y="5988"/>
                  </a:lnTo>
                  <a:lnTo>
                    <a:pt x="825636" y="1512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0" y="711200"/>
                  </a:moveTo>
                  <a:lnTo>
                    <a:pt x="1647" y="664438"/>
                  </a:lnTo>
                  <a:lnTo>
                    <a:pt x="6523" y="618484"/>
                  </a:lnTo>
                  <a:lnTo>
                    <a:pt x="14524" y="573431"/>
                  </a:lnTo>
                  <a:lnTo>
                    <a:pt x="25548" y="529374"/>
                  </a:lnTo>
                  <a:lnTo>
                    <a:pt x="39494" y="486405"/>
                  </a:lnTo>
                  <a:lnTo>
                    <a:pt x="56259" y="444619"/>
                  </a:lnTo>
                  <a:lnTo>
                    <a:pt x="75742" y="404109"/>
                  </a:lnTo>
                  <a:lnTo>
                    <a:pt x="97839" y="364969"/>
                  </a:lnTo>
                  <a:lnTo>
                    <a:pt x="122450" y="327293"/>
                  </a:lnTo>
                  <a:lnTo>
                    <a:pt x="149472" y="291174"/>
                  </a:lnTo>
                  <a:lnTo>
                    <a:pt x="178802" y="256706"/>
                  </a:lnTo>
                  <a:lnTo>
                    <a:pt x="210340" y="223983"/>
                  </a:lnTo>
                  <a:lnTo>
                    <a:pt x="243982" y="193099"/>
                  </a:lnTo>
                  <a:lnTo>
                    <a:pt x="279626" y="164146"/>
                  </a:lnTo>
                  <a:lnTo>
                    <a:pt x="317172" y="137220"/>
                  </a:lnTo>
                  <a:lnTo>
                    <a:pt x="356516" y="112413"/>
                  </a:lnTo>
                  <a:lnTo>
                    <a:pt x="397556" y="89820"/>
                  </a:lnTo>
                  <a:lnTo>
                    <a:pt x="440191" y="69533"/>
                  </a:lnTo>
                  <a:lnTo>
                    <a:pt x="484317" y="51648"/>
                  </a:lnTo>
                  <a:lnTo>
                    <a:pt x="529834" y="36257"/>
                  </a:lnTo>
                  <a:lnTo>
                    <a:pt x="576640" y="23454"/>
                  </a:lnTo>
                  <a:lnTo>
                    <a:pt x="624631" y="13333"/>
                  </a:lnTo>
                  <a:lnTo>
                    <a:pt x="673706" y="5988"/>
                  </a:lnTo>
                  <a:lnTo>
                    <a:pt x="723763" y="1512"/>
                  </a:lnTo>
                  <a:lnTo>
                    <a:pt x="774700" y="0"/>
                  </a:lnTo>
                  <a:lnTo>
                    <a:pt x="825636" y="1512"/>
                  </a:lnTo>
                  <a:lnTo>
                    <a:pt x="875693" y="5988"/>
                  </a:lnTo>
                  <a:lnTo>
                    <a:pt x="924768" y="13333"/>
                  </a:lnTo>
                  <a:lnTo>
                    <a:pt x="972759" y="23454"/>
                  </a:lnTo>
                  <a:lnTo>
                    <a:pt x="1019565" y="36257"/>
                  </a:lnTo>
                  <a:lnTo>
                    <a:pt x="1065082" y="51648"/>
                  </a:lnTo>
                  <a:lnTo>
                    <a:pt x="1109209" y="69533"/>
                  </a:lnTo>
                  <a:lnTo>
                    <a:pt x="1151843" y="89820"/>
                  </a:lnTo>
                  <a:lnTo>
                    <a:pt x="1192883" y="112413"/>
                  </a:lnTo>
                  <a:lnTo>
                    <a:pt x="1232227" y="137220"/>
                  </a:lnTo>
                  <a:lnTo>
                    <a:pt x="1269773" y="164146"/>
                  </a:lnTo>
                  <a:lnTo>
                    <a:pt x="1305417" y="193099"/>
                  </a:lnTo>
                  <a:lnTo>
                    <a:pt x="1339059" y="223983"/>
                  </a:lnTo>
                  <a:lnTo>
                    <a:pt x="1370597" y="256706"/>
                  </a:lnTo>
                  <a:lnTo>
                    <a:pt x="1399927" y="291174"/>
                  </a:lnTo>
                  <a:lnTo>
                    <a:pt x="1426949" y="327293"/>
                  </a:lnTo>
                  <a:lnTo>
                    <a:pt x="1451560" y="364969"/>
                  </a:lnTo>
                  <a:lnTo>
                    <a:pt x="1473657" y="404109"/>
                  </a:lnTo>
                  <a:lnTo>
                    <a:pt x="1493140" y="444619"/>
                  </a:lnTo>
                  <a:lnTo>
                    <a:pt x="1509905" y="486405"/>
                  </a:lnTo>
                  <a:lnTo>
                    <a:pt x="1523851" y="529374"/>
                  </a:lnTo>
                  <a:lnTo>
                    <a:pt x="1534875" y="573431"/>
                  </a:lnTo>
                  <a:lnTo>
                    <a:pt x="1542876" y="618484"/>
                  </a:lnTo>
                  <a:lnTo>
                    <a:pt x="1547752" y="664438"/>
                  </a:lnTo>
                  <a:lnTo>
                    <a:pt x="1549400" y="711200"/>
                  </a:lnTo>
                  <a:lnTo>
                    <a:pt x="1547752" y="757961"/>
                  </a:lnTo>
                  <a:lnTo>
                    <a:pt x="1542876" y="803915"/>
                  </a:lnTo>
                  <a:lnTo>
                    <a:pt x="1534875" y="848968"/>
                  </a:lnTo>
                  <a:lnTo>
                    <a:pt x="1523851" y="893025"/>
                  </a:lnTo>
                  <a:lnTo>
                    <a:pt x="1509905" y="935994"/>
                  </a:lnTo>
                  <a:lnTo>
                    <a:pt x="1493140" y="977780"/>
                  </a:lnTo>
                  <a:lnTo>
                    <a:pt x="1473657" y="1018290"/>
                  </a:lnTo>
                  <a:lnTo>
                    <a:pt x="1451560" y="1057430"/>
                  </a:lnTo>
                  <a:lnTo>
                    <a:pt x="1426949" y="1095106"/>
                  </a:lnTo>
                  <a:lnTo>
                    <a:pt x="1399927" y="1131225"/>
                  </a:lnTo>
                  <a:lnTo>
                    <a:pt x="1370597" y="1165693"/>
                  </a:lnTo>
                  <a:lnTo>
                    <a:pt x="1339059" y="1198416"/>
                  </a:lnTo>
                  <a:lnTo>
                    <a:pt x="1305417" y="1229300"/>
                  </a:lnTo>
                  <a:lnTo>
                    <a:pt x="1269773" y="1258253"/>
                  </a:lnTo>
                  <a:lnTo>
                    <a:pt x="1232227" y="1285179"/>
                  </a:lnTo>
                  <a:lnTo>
                    <a:pt x="1192883" y="1309986"/>
                  </a:lnTo>
                  <a:lnTo>
                    <a:pt x="1151843" y="1332579"/>
                  </a:lnTo>
                  <a:lnTo>
                    <a:pt x="1109209" y="1352866"/>
                  </a:lnTo>
                  <a:lnTo>
                    <a:pt x="1065082" y="1370751"/>
                  </a:lnTo>
                  <a:lnTo>
                    <a:pt x="1019565" y="1386142"/>
                  </a:lnTo>
                  <a:lnTo>
                    <a:pt x="972759" y="1398945"/>
                  </a:lnTo>
                  <a:lnTo>
                    <a:pt x="924768" y="1409066"/>
                  </a:lnTo>
                  <a:lnTo>
                    <a:pt x="875693" y="1416411"/>
                  </a:lnTo>
                  <a:lnTo>
                    <a:pt x="825636" y="1420887"/>
                  </a:lnTo>
                  <a:lnTo>
                    <a:pt x="774700" y="1422400"/>
                  </a:lnTo>
                  <a:lnTo>
                    <a:pt x="723763" y="1420887"/>
                  </a:lnTo>
                  <a:lnTo>
                    <a:pt x="673706" y="1416411"/>
                  </a:lnTo>
                  <a:lnTo>
                    <a:pt x="624631" y="1409066"/>
                  </a:lnTo>
                  <a:lnTo>
                    <a:pt x="576640" y="1398945"/>
                  </a:lnTo>
                  <a:lnTo>
                    <a:pt x="529834" y="1386142"/>
                  </a:lnTo>
                  <a:lnTo>
                    <a:pt x="484317" y="1370751"/>
                  </a:lnTo>
                  <a:lnTo>
                    <a:pt x="440191" y="1352866"/>
                  </a:lnTo>
                  <a:lnTo>
                    <a:pt x="397556" y="1332579"/>
                  </a:lnTo>
                  <a:lnTo>
                    <a:pt x="356516" y="1309986"/>
                  </a:lnTo>
                  <a:lnTo>
                    <a:pt x="317172" y="1285179"/>
                  </a:lnTo>
                  <a:lnTo>
                    <a:pt x="279626" y="1258253"/>
                  </a:lnTo>
                  <a:lnTo>
                    <a:pt x="243982" y="1229300"/>
                  </a:lnTo>
                  <a:lnTo>
                    <a:pt x="210340" y="1198416"/>
                  </a:lnTo>
                  <a:lnTo>
                    <a:pt x="178802" y="1165693"/>
                  </a:lnTo>
                  <a:lnTo>
                    <a:pt x="149472" y="1131225"/>
                  </a:lnTo>
                  <a:lnTo>
                    <a:pt x="122450" y="1095106"/>
                  </a:lnTo>
                  <a:lnTo>
                    <a:pt x="97839" y="1057430"/>
                  </a:lnTo>
                  <a:lnTo>
                    <a:pt x="75742" y="1018290"/>
                  </a:lnTo>
                  <a:lnTo>
                    <a:pt x="56259" y="977780"/>
                  </a:lnTo>
                  <a:lnTo>
                    <a:pt x="39494" y="935994"/>
                  </a:lnTo>
                  <a:lnTo>
                    <a:pt x="25548" y="893025"/>
                  </a:lnTo>
                  <a:lnTo>
                    <a:pt x="14524" y="848968"/>
                  </a:lnTo>
                  <a:lnTo>
                    <a:pt x="6523" y="803915"/>
                  </a:lnTo>
                  <a:lnTo>
                    <a:pt x="1647" y="757961"/>
                  </a:lnTo>
                  <a:lnTo>
                    <a:pt x="0" y="7112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388100" y="4381500"/>
            <a:ext cx="1346200" cy="1663700"/>
            <a:chOff x="6388100" y="4381500"/>
            <a:chExt cx="1346200" cy="166370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94450" y="4387850"/>
              <a:ext cx="1333500" cy="1651000"/>
            </a:xfrm>
            <a:custGeom>
              <a:avLst/>
              <a:gdLst/>
              <a:ahLst/>
              <a:cxnLst/>
              <a:rect l="l" t="t" r="r" b="b"/>
              <a:pathLst>
                <a:path w="1333500" h="1651000">
                  <a:moveTo>
                    <a:pt x="666750" y="0"/>
                  </a:moveTo>
                  <a:lnTo>
                    <a:pt x="624583" y="1624"/>
                  </a:lnTo>
                  <a:lnTo>
                    <a:pt x="583114" y="6431"/>
                  </a:lnTo>
                  <a:lnTo>
                    <a:pt x="542420" y="14326"/>
                  </a:lnTo>
                  <a:lnTo>
                    <a:pt x="502578" y="25211"/>
                  </a:lnTo>
                  <a:lnTo>
                    <a:pt x="463669" y="38990"/>
                  </a:lnTo>
                  <a:lnTo>
                    <a:pt x="425768" y="55565"/>
                  </a:lnTo>
                  <a:lnTo>
                    <a:pt x="388955" y="74841"/>
                  </a:lnTo>
                  <a:lnTo>
                    <a:pt x="353307" y="96720"/>
                  </a:lnTo>
                  <a:lnTo>
                    <a:pt x="318903" y="121106"/>
                  </a:lnTo>
                  <a:lnTo>
                    <a:pt x="285821" y="147902"/>
                  </a:lnTo>
                  <a:lnTo>
                    <a:pt x="254139" y="177011"/>
                  </a:lnTo>
                  <a:lnTo>
                    <a:pt x="223935" y="208337"/>
                  </a:lnTo>
                  <a:lnTo>
                    <a:pt x="195286" y="241783"/>
                  </a:lnTo>
                  <a:lnTo>
                    <a:pt x="168272" y="277252"/>
                  </a:lnTo>
                  <a:lnTo>
                    <a:pt x="142970" y="314648"/>
                  </a:lnTo>
                  <a:lnTo>
                    <a:pt x="119459" y="353874"/>
                  </a:lnTo>
                  <a:lnTo>
                    <a:pt x="97816" y="394833"/>
                  </a:lnTo>
                  <a:lnTo>
                    <a:pt x="78120" y="437428"/>
                  </a:lnTo>
                  <a:lnTo>
                    <a:pt x="60448" y="481563"/>
                  </a:lnTo>
                  <a:lnTo>
                    <a:pt x="44879" y="527141"/>
                  </a:lnTo>
                  <a:lnTo>
                    <a:pt x="31492" y="574066"/>
                  </a:lnTo>
                  <a:lnTo>
                    <a:pt x="20363" y="622240"/>
                  </a:lnTo>
                  <a:lnTo>
                    <a:pt x="11571" y="671567"/>
                  </a:lnTo>
                  <a:lnTo>
                    <a:pt x="5194" y="721951"/>
                  </a:lnTo>
                  <a:lnTo>
                    <a:pt x="1311" y="773294"/>
                  </a:lnTo>
                  <a:lnTo>
                    <a:pt x="0" y="825500"/>
                  </a:lnTo>
                  <a:lnTo>
                    <a:pt x="1311" y="877705"/>
                  </a:lnTo>
                  <a:lnTo>
                    <a:pt x="5194" y="929048"/>
                  </a:lnTo>
                  <a:lnTo>
                    <a:pt x="11571" y="979432"/>
                  </a:lnTo>
                  <a:lnTo>
                    <a:pt x="20363" y="1028759"/>
                  </a:lnTo>
                  <a:lnTo>
                    <a:pt x="31492" y="1076933"/>
                  </a:lnTo>
                  <a:lnTo>
                    <a:pt x="44879" y="1123858"/>
                  </a:lnTo>
                  <a:lnTo>
                    <a:pt x="60448" y="1169436"/>
                  </a:lnTo>
                  <a:lnTo>
                    <a:pt x="78120" y="1213571"/>
                  </a:lnTo>
                  <a:lnTo>
                    <a:pt x="97816" y="1256167"/>
                  </a:lnTo>
                  <a:lnTo>
                    <a:pt x="119459" y="1297125"/>
                  </a:lnTo>
                  <a:lnTo>
                    <a:pt x="142970" y="1336351"/>
                  </a:lnTo>
                  <a:lnTo>
                    <a:pt x="168272" y="1373747"/>
                  </a:lnTo>
                  <a:lnTo>
                    <a:pt x="195286" y="1409216"/>
                  </a:lnTo>
                  <a:lnTo>
                    <a:pt x="223935" y="1442662"/>
                  </a:lnTo>
                  <a:lnTo>
                    <a:pt x="254139" y="1473988"/>
                  </a:lnTo>
                  <a:lnTo>
                    <a:pt x="285821" y="1503097"/>
                  </a:lnTo>
                  <a:lnTo>
                    <a:pt x="318903" y="1529893"/>
                  </a:lnTo>
                  <a:lnTo>
                    <a:pt x="353307" y="1554279"/>
                  </a:lnTo>
                  <a:lnTo>
                    <a:pt x="388955" y="1576158"/>
                  </a:lnTo>
                  <a:lnTo>
                    <a:pt x="425768" y="1595434"/>
                  </a:lnTo>
                  <a:lnTo>
                    <a:pt x="463669" y="1612009"/>
                  </a:lnTo>
                  <a:lnTo>
                    <a:pt x="502578" y="1625788"/>
                  </a:lnTo>
                  <a:lnTo>
                    <a:pt x="542420" y="1636673"/>
                  </a:lnTo>
                  <a:lnTo>
                    <a:pt x="583114" y="1644568"/>
                  </a:lnTo>
                  <a:lnTo>
                    <a:pt x="624583" y="1649375"/>
                  </a:lnTo>
                  <a:lnTo>
                    <a:pt x="666750" y="1651000"/>
                  </a:lnTo>
                  <a:lnTo>
                    <a:pt x="708916" y="1649375"/>
                  </a:lnTo>
                  <a:lnTo>
                    <a:pt x="750385" y="1644568"/>
                  </a:lnTo>
                  <a:lnTo>
                    <a:pt x="791079" y="1636673"/>
                  </a:lnTo>
                  <a:lnTo>
                    <a:pt x="830921" y="1625788"/>
                  </a:lnTo>
                  <a:lnTo>
                    <a:pt x="869830" y="1612009"/>
                  </a:lnTo>
                  <a:lnTo>
                    <a:pt x="907731" y="1595434"/>
                  </a:lnTo>
                  <a:lnTo>
                    <a:pt x="944544" y="1576158"/>
                  </a:lnTo>
                  <a:lnTo>
                    <a:pt x="980192" y="1554279"/>
                  </a:lnTo>
                  <a:lnTo>
                    <a:pt x="1014596" y="1529893"/>
                  </a:lnTo>
                  <a:lnTo>
                    <a:pt x="1047678" y="1503097"/>
                  </a:lnTo>
                  <a:lnTo>
                    <a:pt x="1079360" y="1473988"/>
                  </a:lnTo>
                  <a:lnTo>
                    <a:pt x="1109564" y="1442662"/>
                  </a:lnTo>
                  <a:lnTo>
                    <a:pt x="1138213" y="1409216"/>
                  </a:lnTo>
                  <a:lnTo>
                    <a:pt x="1165227" y="1373747"/>
                  </a:lnTo>
                  <a:lnTo>
                    <a:pt x="1190529" y="1336351"/>
                  </a:lnTo>
                  <a:lnTo>
                    <a:pt x="1214040" y="1297125"/>
                  </a:lnTo>
                  <a:lnTo>
                    <a:pt x="1235683" y="1256167"/>
                  </a:lnTo>
                  <a:lnTo>
                    <a:pt x="1255379" y="1213571"/>
                  </a:lnTo>
                  <a:lnTo>
                    <a:pt x="1273051" y="1169436"/>
                  </a:lnTo>
                  <a:lnTo>
                    <a:pt x="1288620" y="1123858"/>
                  </a:lnTo>
                  <a:lnTo>
                    <a:pt x="1302007" y="1076933"/>
                  </a:lnTo>
                  <a:lnTo>
                    <a:pt x="1313136" y="1028759"/>
                  </a:lnTo>
                  <a:lnTo>
                    <a:pt x="1321928" y="979432"/>
                  </a:lnTo>
                  <a:lnTo>
                    <a:pt x="1328305" y="929048"/>
                  </a:lnTo>
                  <a:lnTo>
                    <a:pt x="1332188" y="877705"/>
                  </a:lnTo>
                  <a:lnTo>
                    <a:pt x="1333500" y="825500"/>
                  </a:lnTo>
                  <a:lnTo>
                    <a:pt x="1332188" y="773294"/>
                  </a:lnTo>
                  <a:lnTo>
                    <a:pt x="1328305" y="721951"/>
                  </a:lnTo>
                  <a:lnTo>
                    <a:pt x="1321928" y="671567"/>
                  </a:lnTo>
                  <a:lnTo>
                    <a:pt x="1313136" y="622240"/>
                  </a:lnTo>
                  <a:lnTo>
                    <a:pt x="1302007" y="574066"/>
                  </a:lnTo>
                  <a:lnTo>
                    <a:pt x="1288620" y="527141"/>
                  </a:lnTo>
                  <a:lnTo>
                    <a:pt x="1273051" y="481563"/>
                  </a:lnTo>
                  <a:lnTo>
                    <a:pt x="1255379" y="437428"/>
                  </a:lnTo>
                  <a:lnTo>
                    <a:pt x="1235683" y="394833"/>
                  </a:lnTo>
                  <a:lnTo>
                    <a:pt x="1214040" y="353874"/>
                  </a:lnTo>
                  <a:lnTo>
                    <a:pt x="1190529" y="314648"/>
                  </a:lnTo>
                  <a:lnTo>
                    <a:pt x="1165227" y="277252"/>
                  </a:lnTo>
                  <a:lnTo>
                    <a:pt x="1138213" y="241783"/>
                  </a:lnTo>
                  <a:lnTo>
                    <a:pt x="1109564" y="208337"/>
                  </a:lnTo>
                  <a:lnTo>
                    <a:pt x="1079360" y="177011"/>
                  </a:lnTo>
                  <a:lnTo>
                    <a:pt x="1047678" y="147902"/>
                  </a:lnTo>
                  <a:lnTo>
                    <a:pt x="1014596" y="121106"/>
                  </a:lnTo>
                  <a:lnTo>
                    <a:pt x="980192" y="96720"/>
                  </a:lnTo>
                  <a:lnTo>
                    <a:pt x="944544" y="74841"/>
                  </a:lnTo>
                  <a:lnTo>
                    <a:pt x="907731" y="55565"/>
                  </a:lnTo>
                  <a:lnTo>
                    <a:pt x="869830" y="38990"/>
                  </a:lnTo>
                  <a:lnTo>
                    <a:pt x="830921" y="25211"/>
                  </a:lnTo>
                  <a:lnTo>
                    <a:pt x="791079" y="14326"/>
                  </a:lnTo>
                  <a:lnTo>
                    <a:pt x="750385" y="6431"/>
                  </a:lnTo>
                  <a:lnTo>
                    <a:pt x="708916" y="1624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94450" y="4387850"/>
              <a:ext cx="1333500" cy="1651000"/>
            </a:xfrm>
            <a:custGeom>
              <a:avLst/>
              <a:gdLst/>
              <a:ahLst/>
              <a:cxnLst/>
              <a:rect l="l" t="t" r="r" b="b"/>
              <a:pathLst>
                <a:path w="1333500" h="1651000">
                  <a:moveTo>
                    <a:pt x="0" y="825500"/>
                  </a:moveTo>
                  <a:lnTo>
                    <a:pt x="1311" y="773294"/>
                  </a:lnTo>
                  <a:lnTo>
                    <a:pt x="5194" y="721951"/>
                  </a:lnTo>
                  <a:lnTo>
                    <a:pt x="11571" y="671567"/>
                  </a:lnTo>
                  <a:lnTo>
                    <a:pt x="20363" y="622240"/>
                  </a:lnTo>
                  <a:lnTo>
                    <a:pt x="31492" y="574066"/>
                  </a:lnTo>
                  <a:lnTo>
                    <a:pt x="44879" y="527141"/>
                  </a:lnTo>
                  <a:lnTo>
                    <a:pt x="60448" y="481563"/>
                  </a:lnTo>
                  <a:lnTo>
                    <a:pt x="78120" y="437428"/>
                  </a:lnTo>
                  <a:lnTo>
                    <a:pt x="97816" y="394832"/>
                  </a:lnTo>
                  <a:lnTo>
                    <a:pt x="119459" y="353874"/>
                  </a:lnTo>
                  <a:lnTo>
                    <a:pt x="142970" y="314648"/>
                  </a:lnTo>
                  <a:lnTo>
                    <a:pt x="168272" y="277252"/>
                  </a:lnTo>
                  <a:lnTo>
                    <a:pt x="195286" y="241783"/>
                  </a:lnTo>
                  <a:lnTo>
                    <a:pt x="223934" y="208337"/>
                  </a:lnTo>
                  <a:lnTo>
                    <a:pt x="254139" y="177011"/>
                  </a:lnTo>
                  <a:lnTo>
                    <a:pt x="285821" y="147902"/>
                  </a:lnTo>
                  <a:lnTo>
                    <a:pt x="318903" y="121106"/>
                  </a:lnTo>
                  <a:lnTo>
                    <a:pt x="353307" y="96720"/>
                  </a:lnTo>
                  <a:lnTo>
                    <a:pt x="388955" y="74841"/>
                  </a:lnTo>
                  <a:lnTo>
                    <a:pt x="425768" y="55565"/>
                  </a:lnTo>
                  <a:lnTo>
                    <a:pt x="463668" y="38990"/>
                  </a:lnTo>
                  <a:lnTo>
                    <a:pt x="502578" y="25211"/>
                  </a:lnTo>
                  <a:lnTo>
                    <a:pt x="542420" y="14326"/>
                  </a:lnTo>
                  <a:lnTo>
                    <a:pt x="583114" y="6431"/>
                  </a:lnTo>
                  <a:lnTo>
                    <a:pt x="624583" y="1624"/>
                  </a:lnTo>
                  <a:lnTo>
                    <a:pt x="666750" y="0"/>
                  </a:lnTo>
                  <a:lnTo>
                    <a:pt x="708916" y="1624"/>
                  </a:lnTo>
                  <a:lnTo>
                    <a:pt x="750385" y="6431"/>
                  </a:lnTo>
                  <a:lnTo>
                    <a:pt x="791080" y="14326"/>
                  </a:lnTo>
                  <a:lnTo>
                    <a:pt x="830921" y="25211"/>
                  </a:lnTo>
                  <a:lnTo>
                    <a:pt x="869831" y="38990"/>
                  </a:lnTo>
                  <a:lnTo>
                    <a:pt x="907731" y="55565"/>
                  </a:lnTo>
                  <a:lnTo>
                    <a:pt x="944545" y="74841"/>
                  </a:lnTo>
                  <a:lnTo>
                    <a:pt x="980192" y="96720"/>
                  </a:lnTo>
                  <a:lnTo>
                    <a:pt x="1014596" y="121106"/>
                  </a:lnTo>
                  <a:lnTo>
                    <a:pt x="1047678" y="147902"/>
                  </a:lnTo>
                  <a:lnTo>
                    <a:pt x="1079360" y="177011"/>
                  </a:lnTo>
                  <a:lnTo>
                    <a:pt x="1109565" y="208337"/>
                  </a:lnTo>
                  <a:lnTo>
                    <a:pt x="1138213" y="241783"/>
                  </a:lnTo>
                  <a:lnTo>
                    <a:pt x="1165227" y="277252"/>
                  </a:lnTo>
                  <a:lnTo>
                    <a:pt x="1190529" y="314648"/>
                  </a:lnTo>
                  <a:lnTo>
                    <a:pt x="1214040" y="353874"/>
                  </a:lnTo>
                  <a:lnTo>
                    <a:pt x="1235683" y="394832"/>
                  </a:lnTo>
                  <a:lnTo>
                    <a:pt x="1255379" y="437428"/>
                  </a:lnTo>
                  <a:lnTo>
                    <a:pt x="1273051" y="481563"/>
                  </a:lnTo>
                  <a:lnTo>
                    <a:pt x="1288620" y="527141"/>
                  </a:lnTo>
                  <a:lnTo>
                    <a:pt x="1302008" y="574066"/>
                  </a:lnTo>
                  <a:lnTo>
                    <a:pt x="1313136" y="622240"/>
                  </a:lnTo>
                  <a:lnTo>
                    <a:pt x="1321928" y="671567"/>
                  </a:lnTo>
                  <a:lnTo>
                    <a:pt x="1328305" y="721951"/>
                  </a:lnTo>
                  <a:lnTo>
                    <a:pt x="1332188" y="773294"/>
                  </a:lnTo>
                  <a:lnTo>
                    <a:pt x="1333500" y="825500"/>
                  </a:lnTo>
                  <a:lnTo>
                    <a:pt x="1332188" y="877705"/>
                  </a:lnTo>
                  <a:lnTo>
                    <a:pt x="1328305" y="929048"/>
                  </a:lnTo>
                  <a:lnTo>
                    <a:pt x="1321928" y="979432"/>
                  </a:lnTo>
                  <a:lnTo>
                    <a:pt x="1313136" y="1028759"/>
                  </a:lnTo>
                  <a:lnTo>
                    <a:pt x="1302008" y="1076933"/>
                  </a:lnTo>
                  <a:lnTo>
                    <a:pt x="1288620" y="1123858"/>
                  </a:lnTo>
                  <a:lnTo>
                    <a:pt x="1273051" y="1169436"/>
                  </a:lnTo>
                  <a:lnTo>
                    <a:pt x="1255379" y="1213571"/>
                  </a:lnTo>
                  <a:lnTo>
                    <a:pt x="1235683" y="1256167"/>
                  </a:lnTo>
                  <a:lnTo>
                    <a:pt x="1214040" y="1297125"/>
                  </a:lnTo>
                  <a:lnTo>
                    <a:pt x="1190529" y="1336351"/>
                  </a:lnTo>
                  <a:lnTo>
                    <a:pt x="1165227" y="1373747"/>
                  </a:lnTo>
                  <a:lnTo>
                    <a:pt x="1138213" y="1409216"/>
                  </a:lnTo>
                  <a:lnTo>
                    <a:pt x="1109565" y="1442662"/>
                  </a:lnTo>
                  <a:lnTo>
                    <a:pt x="1079360" y="1473988"/>
                  </a:lnTo>
                  <a:lnTo>
                    <a:pt x="1047678" y="1503097"/>
                  </a:lnTo>
                  <a:lnTo>
                    <a:pt x="1014596" y="1529893"/>
                  </a:lnTo>
                  <a:lnTo>
                    <a:pt x="980192" y="1554279"/>
                  </a:lnTo>
                  <a:lnTo>
                    <a:pt x="944545" y="1576158"/>
                  </a:lnTo>
                  <a:lnTo>
                    <a:pt x="907731" y="1595434"/>
                  </a:lnTo>
                  <a:lnTo>
                    <a:pt x="869831" y="1612009"/>
                  </a:lnTo>
                  <a:lnTo>
                    <a:pt x="830921" y="1625788"/>
                  </a:lnTo>
                  <a:lnTo>
                    <a:pt x="791080" y="1636673"/>
                  </a:lnTo>
                  <a:lnTo>
                    <a:pt x="750385" y="1644568"/>
                  </a:lnTo>
                  <a:lnTo>
                    <a:pt x="708916" y="1649375"/>
                  </a:lnTo>
                  <a:lnTo>
                    <a:pt x="666750" y="1651000"/>
                  </a:lnTo>
                  <a:lnTo>
                    <a:pt x="624583" y="1649375"/>
                  </a:lnTo>
                  <a:lnTo>
                    <a:pt x="583114" y="1644568"/>
                  </a:lnTo>
                  <a:lnTo>
                    <a:pt x="542420" y="1636673"/>
                  </a:lnTo>
                  <a:lnTo>
                    <a:pt x="502578" y="1625788"/>
                  </a:lnTo>
                  <a:lnTo>
                    <a:pt x="463668" y="1612009"/>
                  </a:lnTo>
                  <a:lnTo>
                    <a:pt x="425768" y="1595434"/>
                  </a:lnTo>
                  <a:lnTo>
                    <a:pt x="388955" y="1576158"/>
                  </a:lnTo>
                  <a:lnTo>
                    <a:pt x="353307" y="1554279"/>
                  </a:lnTo>
                  <a:lnTo>
                    <a:pt x="318903" y="1529893"/>
                  </a:lnTo>
                  <a:lnTo>
                    <a:pt x="285821" y="1503097"/>
                  </a:lnTo>
                  <a:lnTo>
                    <a:pt x="254139" y="1473988"/>
                  </a:lnTo>
                  <a:lnTo>
                    <a:pt x="223934" y="1442662"/>
                  </a:lnTo>
                  <a:lnTo>
                    <a:pt x="195286" y="1409216"/>
                  </a:lnTo>
                  <a:lnTo>
                    <a:pt x="168272" y="1373747"/>
                  </a:lnTo>
                  <a:lnTo>
                    <a:pt x="142970" y="1336351"/>
                  </a:lnTo>
                  <a:lnTo>
                    <a:pt x="119459" y="1297125"/>
                  </a:lnTo>
                  <a:lnTo>
                    <a:pt x="97816" y="1256167"/>
                  </a:lnTo>
                  <a:lnTo>
                    <a:pt x="78120" y="1213571"/>
                  </a:lnTo>
                  <a:lnTo>
                    <a:pt x="60448" y="1169436"/>
                  </a:lnTo>
                  <a:lnTo>
                    <a:pt x="44879" y="1123858"/>
                  </a:lnTo>
                  <a:lnTo>
                    <a:pt x="31492" y="1076933"/>
                  </a:lnTo>
                  <a:lnTo>
                    <a:pt x="20363" y="1028759"/>
                  </a:lnTo>
                  <a:lnTo>
                    <a:pt x="11571" y="979432"/>
                  </a:lnTo>
                  <a:lnTo>
                    <a:pt x="5194" y="929048"/>
                  </a:lnTo>
                  <a:lnTo>
                    <a:pt x="1311" y="877705"/>
                  </a:lnTo>
                  <a:lnTo>
                    <a:pt x="0" y="8255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6100" y="5803900"/>
            <a:ext cx="444500" cy="381000"/>
          </a:xfrm>
          <a:custGeom>
            <a:avLst/>
            <a:gdLst/>
            <a:ahLst/>
            <a:cxnLst/>
            <a:rect l="l" t="t" r="r" b="b"/>
            <a:pathLst>
              <a:path w="444500" h="381000">
                <a:moveTo>
                  <a:pt x="0" y="381000"/>
                </a:moveTo>
                <a:lnTo>
                  <a:pt x="645" y="304215"/>
                </a:lnTo>
                <a:lnTo>
                  <a:pt x="2494" y="232697"/>
                </a:lnTo>
                <a:lnTo>
                  <a:pt x="5422" y="167979"/>
                </a:lnTo>
                <a:lnTo>
                  <a:pt x="9299" y="111592"/>
                </a:lnTo>
                <a:lnTo>
                  <a:pt x="13997" y="65068"/>
                </a:lnTo>
                <a:lnTo>
                  <a:pt x="25350" y="7740"/>
                </a:lnTo>
                <a:lnTo>
                  <a:pt x="31748" y="0"/>
                </a:lnTo>
                <a:lnTo>
                  <a:pt x="412751" y="0"/>
                </a:lnTo>
                <a:lnTo>
                  <a:pt x="430502" y="65068"/>
                </a:lnTo>
                <a:lnTo>
                  <a:pt x="435200" y="111592"/>
                </a:lnTo>
                <a:lnTo>
                  <a:pt x="439077" y="167979"/>
                </a:lnTo>
                <a:lnTo>
                  <a:pt x="442005" y="232697"/>
                </a:lnTo>
                <a:lnTo>
                  <a:pt x="443854" y="304215"/>
                </a:lnTo>
                <a:lnTo>
                  <a:pt x="444500" y="3810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943100" y="4533900"/>
            <a:ext cx="1489710" cy="1689100"/>
            <a:chOff x="1943100" y="4533900"/>
            <a:chExt cx="1489710" cy="1689100"/>
          </a:xfrm>
        </p:grpSpPr>
        <p:sp>
          <p:nvSpPr>
            <p:cNvPr id="56" name="object 56"/>
            <p:cNvSpPr/>
            <p:nvPr/>
          </p:nvSpPr>
          <p:spPr>
            <a:xfrm>
              <a:off x="1955800" y="5461000"/>
              <a:ext cx="431800" cy="749300"/>
            </a:xfrm>
            <a:custGeom>
              <a:avLst/>
              <a:gdLst/>
              <a:ahLst/>
              <a:cxnLst/>
              <a:rect l="l" t="t" r="r" b="b"/>
              <a:pathLst>
                <a:path w="431800" h="749300">
                  <a:moveTo>
                    <a:pt x="0" y="749300"/>
                  </a:moveTo>
                  <a:lnTo>
                    <a:pt x="211" y="667655"/>
                  </a:lnTo>
                  <a:lnTo>
                    <a:pt x="829" y="588557"/>
                  </a:lnTo>
                  <a:lnTo>
                    <a:pt x="1834" y="512463"/>
                  </a:lnTo>
                  <a:lnTo>
                    <a:pt x="3202" y="439829"/>
                  </a:lnTo>
                  <a:lnTo>
                    <a:pt x="4912" y="371113"/>
                  </a:lnTo>
                  <a:lnTo>
                    <a:pt x="6942" y="306773"/>
                  </a:lnTo>
                  <a:lnTo>
                    <a:pt x="9270" y="247264"/>
                  </a:lnTo>
                  <a:lnTo>
                    <a:pt x="11873" y="193044"/>
                  </a:lnTo>
                  <a:lnTo>
                    <a:pt x="14731" y="144571"/>
                  </a:lnTo>
                  <a:lnTo>
                    <a:pt x="17821" y="102301"/>
                  </a:lnTo>
                  <a:lnTo>
                    <a:pt x="24608" y="38199"/>
                  </a:lnTo>
                  <a:lnTo>
                    <a:pt x="35981" y="0"/>
                  </a:lnTo>
                  <a:lnTo>
                    <a:pt x="395818" y="0"/>
                  </a:lnTo>
                  <a:lnTo>
                    <a:pt x="407191" y="38199"/>
                  </a:lnTo>
                  <a:lnTo>
                    <a:pt x="413978" y="102301"/>
                  </a:lnTo>
                  <a:lnTo>
                    <a:pt x="417068" y="144571"/>
                  </a:lnTo>
                  <a:lnTo>
                    <a:pt x="419926" y="193044"/>
                  </a:lnTo>
                  <a:lnTo>
                    <a:pt x="422529" y="247264"/>
                  </a:lnTo>
                  <a:lnTo>
                    <a:pt x="424857" y="306773"/>
                  </a:lnTo>
                  <a:lnTo>
                    <a:pt x="426887" y="371113"/>
                  </a:lnTo>
                  <a:lnTo>
                    <a:pt x="428597" y="439829"/>
                  </a:lnTo>
                  <a:lnTo>
                    <a:pt x="429965" y="512463"/>
                  </a:lnTo>
                  <a:lnTo>
                    <a:pt x="430970" y="588557"/>
                  </a:lnTo>
                  <a:lnTo>
                    <a:pt x="431588" y="667655"/>
                  </a:lnTo>
                  <a:lnTo>
                    <a:pt x="4318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09800" y="4876800"/>
              <a:ext cx="635000" cy="584200"/>
            </a:xfrm>
            <a:custGeom>
              <a:avLst/>
              <a:gdLst/>
              <a:ahLst/>
              <a:cxnLst/>
              <a:rect l="l" t="t" r="r" b="b"/>
              <a:pathLst>
                <a:path w="635000" h="584200">
                  <a:moveTo>
                    <a:pt x="0" y="584200"/>
                  </a:moveTo>
                  <a:lnTo>
                    <a:pt x="444" y="504927"/>
                  </a:lnTo>
                  <a:lnTo>
                    <a:pt x="1738" y="428896"/>
                  </a:lnTo>
                  <a:lnTo>
                    <a:pt x="3825" y="356802"/>
                  </a:lnTo>
                  <a:lnTo>
                    <a:pt x="6646" y="289343"/>
                  </a:lnTo>
                  <a:lnTo>
                    <a:pt x="10143" y="227212"/>
                  </a:lnTo>
                  <a:lnTo>
                    <a:pt x="14258" y="171108"/>
                  </a:lnTo>
                  <a:lnTo>
                    <a:pt x="18933" y="121725"/>
                  </a:lnTo>
                  <a:lnTo>
                    <a:pt x="24110" y="79760"/>
                  </a:lnTo>
                  <a:lnTo>
                    <a:pt x="35739" y="20868"/>
                  </a:lnTo>
                  <a:lnTo>
                    <a:pt x="48681" y="0"/>
                  </a:lnTo>
                  <a:lnTo>
                    <a:pt x="586318" y="0"/>
                  </a:lnTo>
                  <a:lnTo>
                    <a:pt x="605267" y="45909"/>
                  </a:lnTo>
                  <a:lnTo>
                    <a:pt x="616066" y="121725"/>
                  </a:lnTo>
                  <a:lnTo>
                    <a:pt x="620741" y="171108"/>
                  </a:lnTo>
                  <a:lnTo>
                    <a:pt x="624856" y="227212"/>
                  </a:lnTo>
                  <a:lnTo>
                    <a:pt x="628353" y="289343"/>
                  </a:lnTo>
                  <a:lnTo>
                    <a:pt x="631174" y="356802"/>
                  </a:lnTo>
                  <a:lnTo>
                    <a:pt x="633261" y="428896"/>
                  </a:lnTo>
                  <a:lnTo>
                    <a:pt x="634555" y="504927"/>
                  </a:lnTo>
                  <a:lnTo>
                    <a:pt x="635000" y="5842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44800" y="5461000"/>
              <a:ext cx="0" cy="723265"/>
            </a:xfrm>
            <a:custGeom>
              <a:avLst/>
              <a:gdLst/>
              <a:ahLst/>
              <a:cxnLst/>
              <a:rect l="l" t="t" r="r" b="b"/>
              <a:pathLst>
                <a:path h="723264">
                  <a:moveTo>
                    <a:pt x="0" y="0"/>
                  </a:moveTo>
                  <a:lnTo>
                    <a:pt x="0" y="72292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52700" y="4546600"/>
              <a:ext cx="863600" cy="355600"/>
            </a:xfrm>
            <a:custGeom>
              <a:avLst/>
              <a:gdLst/>
              <a:ahLst/>
              <a:cxnLst/>
              <a:rect l="l" t="t" r="r" b="b"/>
              <a:pathLst>
                <a:path w="863600" h="355600">
                  <a:moveTo>
                    <a:pt x="0" y="355600"/>
                  </a:moveTo>
                  <a:lnTo>
                    <a:pt x="782" y="274064"/>
                  </a:lnTo>
                  <a:lnTo>
                    <a:pt x="3011" y="199216"/>
                  </a:lnTo>
                  <a:lnTo>
                    <a:pt x="6509" y="133190"/>
                  </a:lnTo>
                  <a:lnTo>
                    <a:pt x="11098" y="78121"/>
                  </a:lnTo>
                  <a:lnTo>
                    <a:pt x="16600" y="36143"/>
                  </a:lnTo>
                  <a:lnTo>
                    <a:pt x="29631" y="0"/>
                  </a:lnTo>
                  <a:lnTo>
                    <a:pt x="833968" y="0"/>
                  </a:lnTo>
                  <a:lnTo>
                    <a:pt x="846999" y="36143"/>
                  </a:lnTo>
                  <a:lnTo>
                    <a:pt x="852501" y="78121"/>
                  </a:lnTo>
                  <a:lnTo>
                    <a:pt x="857090" y="133190"/>
                  </a:lnTo>
                  <a:lnTo>
                    <a:pt x="860588" y="199216"/>
                  </a:lnTo>
                  <a:lnTo>
                    <a:pt x="862817" y="274064"/>
                  </a:lnTo>
                  <a:lnTo>
                    <a:pt x="863600" y="3556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403600" y="4902200"/>
              <a:ext cx="16510" cy="1223010"/>
            </a:xfrm>
            <a:custGeom>
              <a:avLst/>
              <a:gdLst/>
              <a:ahLst/>
              <a:cxnLst/>
              <a:rect l="l" t="t" r="r" b="b"/>
              <a:pathLst>
                <a:path w="16510" h="1223010">
                  <a:moveTo>
                    <a:pt x="15976" y="0"/>
                  </a:moveTo>
                  <a:lnTo>
                    <a:pt x="0" y="122294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774700" y="4381500"/>
            <a:ext cx="886460" cy="1862455"/>
            <a:chOff x="774700" y="4381500"/>
            <a:chExt cx="886460" cy="1862455"/>
          </a:xfrm>
        </p:grpSpPr>
        <p:sp>
          <p:nvSpPr>
            <p:cNvPr id="62" name="object 62"/>
            <p:cNvSpPr/>
            <p:nvPr/>
          </p:nvSpPr>
          <p:spPr>
            <a:xfrm>
              <a:off x="787400" y="5054600"/>
              <a:ext cx="508000" cy="749300"/>
            </a:xfrm>
            <a:custGeom>
              <a:avLst/>
              <a:gdLst/>
              <a:ahLst/>
              <a:cxnLst/>
              <a:rect l="l" t="t" r="r" b="b"/>
              <a:pathLst>
                <a:path w="508000" h="749300">
                  <a:moveTo>
                    <a:pt x="0" y="749300"/>
                  </a:moveTo>
                  <a:lnTo>
                    <a:pt x="248" y="667655"/>
                  </a:lnTo>
                  <a:lnTo>
                    <a:pt x="976" y="588557"/>
                  </a:lnTo>
                  <a:lnTo>
                    <a:pt x="2158" y="512463"/>
                  </a:lnTo>
                  <a:lnTo>
                    <a:pt x="3767" y="439829"/>
                  </a:lnTo>
                  <a:lnTo>
                    <a:pt x="5779" y="371113"/>
                  </a:lnTo>
                  <a:lnTo>
                    <a:pt x="8167" y="306773"/>
                  </a:lnTo>
                  <a:lnTo>
                    <a:pt x="10906" y="247264"/>
                  </a:lnTo>
                  <a:lnTo>
                    <a:pt x="13969" y="193044"/>
                  </a:lnTo>
                  <a:lnTo>
                    <a:pt x="17331" y="144571"/>
                  </a:lnTo>
                  <a:lnTo>
                    <a:pt x="20966" y="102301"/>
                  </a:lnTo>
                  <a:lnTo>
                    <a:pt x="28951" y="38199"/>
                  </a:lnTo>
                  <a:lnTo>
                    <a:pt x="42331" y="0"/>
                  </a:lnTo>
                  <a:lnTo>
                    <a:pt x="465668" y="0"/>
                  </a:lnTo>
                  <a:lnTo>
                    <a:pt x="479048" y="38199"/>
                  </a:lnTo>
                  <a:lnTo>
                    <a:pt x="487033" y="102301"/>
                  </a:lnTo>
                  <a:lnTo>
                    <a:pt x="490668" y="144571"/>
                  </a:lnTo>
                  <a:lnTo>
                    <a:pt x="494030" y="193044"/>
                  </a:lnTo>
                  <a:lnTo>
                    <a:pt x="497093" y="247264"/>
                  </a:lnTo>
                  <a:lnTo>
                    <a:pt x="499832" y="306773"/>
                  </a:lnTo>
                  <a:lnTo>
                    <a:pt x="502220" y="371113"/>
                  </a:lnTo>
                  <a:lnTo>
                    <a:pt x="504232" y="439829"/>
                  </a:lnTo>
                  <a:lnTo>
                    <a:pt x="505841" y="512463"/>
                  </a:lnTo>
                  <a:lnTo>
                    <a:pt x="507023" y="588557"/>
                  </a:lnTo>
                  <a:lnTo>
                    <a:pt x="507751" y="667655"/>
                  </a:lnTo>
                  <a:lnTo>
                    <a:pt x="5080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95400" y="5803900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9046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41400" y="4394200"/>
              <a:ext cx="596900" cy="647700"/>
            </a:xfrm>
            <a:custGeom>
              <a:avLst/>
              <a:gdLst/>
              <a:ahLst/>
              <a:cxnLst/>
              <a:rect l="l" t="t" r="r" b="b"/>
              <a:pathLst>
                <a:path w="596900" h="647700">
                  <a:moveTo>
                    <a:pt x="0" y="647700"/>
                  </a:moveTo>
                  <a:lnTo>
                    <a:pt x="387" y="566453"/>
                  </a:lnTo>
                  <a:lnTo>
                    <a:pt x="1519" y="488219"/>
                  </a:lnTo>
                  <a:lnTo>
                    <a:pt x="3348" y="413603"/>
                  </a:lnTo>
                  <a:lnTo>
                    <a:pt x="5827" y="343212"/>
                  </a:lnTo>
                  <a:lnTo>
                    <a:pt x="8911" y="277655"/>
                  </a:lnTo>
                  <a:lnTo>
                    <a:pt x="12553" y="217536"/>
                  </a:lnTo>
                  <a:lnTo>
                    <a:pt x="16705" y="163464"/>
                  </a:lnTo>
                  <a:lnTo>
                    <a:pt x="21322" y="116046"/>
                  </a:lnTo>
                  <a:lnTo>
                    <a:pt x="26356" y="75888"/>
                  </a:lnTo>
                  <a:lnTo>
                    <a:pt x="37492" y="19781"/>
                  </a:lnTo>
                  <a:lnTo>
                    <a:pt x="49739" y="0"/>
                  </a:lnTo>
                  <a:lnTo>
                    <a:pt x="547160" y="0"/>
                  </a:lnTo>
                  <a:lnTo>
                    <a:pt x="565137" y="43597"/>
                  </a:lnTo>
                  <a:lnTo>
                    <a:pt x="575577" y="116046"/>
                  </a:lnTo>
                  <a:lnTo>
                    <a:pt x="580194" y="163464"/>
                  </a:lnTo>
                  <a:lnTo>
                    <a:pt x="584346" y="217536"/>
                  </a:lnTo>
                  <a:lnTo>
                    <a:pt x="587988" y="277655"/>
                  </a:lnTo>
                  <a:lnTo>
                    <a:pt x="591072" y="343212"/>
                  </a:lnTo>
                  <a:lnTo>
                    <a:pt x="593551" y="413603"/>
                  </a:lnTo>
                  <a:lnTo>
                    <a:pt x="595380" y="488219"/>
                  </a:lnTo>
                  <a:lnTo>
                    <a:pt x="596512" y="566453"/>
                  </a:lnTo>
                  <a:lnTo>
                    <a:pt x="596900" y="6477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638300" y="5041900"/>
              <a:ext cx="10160" cy="1189355"/>
            </a:xfrm>
            <a:custGeom>
              <a:avLst/>
              <a:gdLst/>
              <a:ahLst/>
              <a:cxnLst/>
              <a:rect l="l" t="t" r="r" b="b"/>
              <a:pathLst>
                <a:path w="10160" h="1189354">
                  <a:moveTo>
                    <a:pt x="0" y="0"/>
                  </a:moveTo>
                  <a:lnTo>
                    <a:pt x="10042" y="1189263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3746500" y="4229100"/>
            <a:ext cx="317500" cy="2006600"/>
          </a:xfrm>
          <a:custGeom>
            <a:avLst/>
            <a:gdLst/>
            <a:ahLst/>
            <a:cxnLst/>
            <a:rect l="l" t="t" r="r" b="b"/>
            <a:pathLst>
              <a:path w="317500" h="2006600">
                <a:moveTo>
                  <a:pt x="0" y="2006600"/>
                </a:moveTo>
                <a:lnTo>
                  <a:pt x="22" y="1923888"/>
                </a:lnTo>
                <a:lnTo>
                  <a:pt x="87" y="1842027"/>
                </a:lnTo>
                <a:lnTo>
                  <a:pt x="196" y="1761083"/>
                </a:lnTo>
                <a:lnTo>
                  <a:pt x="346" y="1681119"/>
                </a:lnTo>
                <a:lnTo>
                  <a:pt x="537" y="1602200"/>
                </a:lnTo>
                <a:lnTo>
                  <a:pt x="768" y="1524390"/>
                </a:lnTo>
                <a:lnTo>
                  <a:pt x="1039" y="1447755"/>
                </a:lnTo>
                <a:lnTo>
                  <a:pt x="1348" y="1372359"/>
                </a:lnTo>
                <a:lnTo>
                  <a:pt x="1695" y="1298266"/>
                </a:lnTo>
                <a:lnTo>
                  <a:pt x="2079" y="1225540"/>
                </a:lnTo>
                <a:lnTo>
                  <a:pt x="2498" y="1154247"/>
                </a:lnTo>
                <a:lnTo>
                  <a:pt x="2953" y="1084451"/>
                </a:lnTo>
                <a:lnTo>
                  <a:pt x="3441" y="1016217"/>
                </a:lnTo>
                <a:lnTo>
                  <a:pt x="3963" y="949608"/>
                </a:lnTo>
                <a:lnTo>
                  <a:pt x="4518" y="884690"/>
                </a:lnTo>
                <a:lnTo>
                  <a:pt x="5104" y="821528"/>
                </a:lnTo>
                <a:lnTo>
                  <a:pt x="5721" y="760185"/>
                </a:lnTo>
                <a:lnTo>
                  <a:pt x="6368" y="700726"/>
                </a:lnTo>
                <a:lnTo>
                  <a:pt x="7044" y="643216"/>
                </a:lnTo>
                <a:lnTo>
                  <a:pt x="7748" y="587719"/>
                </a:lnTo>
                <a:lnTo>
                  <a:pt x="8480" y="534300"/>
                </a:lnTo>
                <a:lnTo>
                  <a:pt x="9238" y="483024"/>
                </a:lnTo>
                <a:lnTo>
                  <a:pt x="10022" y="433955"/>
                </a:lnTo>
                <a:lnTo>
                  <a:pt x="10831" y="387157"/>
                </a:lnTo>
                <a:lnTo>
                  <a:pt x="11664" y="342695"/>
                </a:lnTo>
                <a:lnTo>
                  <a:pt x="12520" y="300634"/>
                </a:lnTo>
                <a:lnTo>
                  <a:pt x="13398" y="261039"/>
                </a:lnTo>
                <a:lnTo>
                  <a:pt x="15218" y="189501"/>
                </a:lnTo>
                <a:lnTo>
                  <a:pt x="17117" y="128599"/>
                </a:lnTo>
                <a:lnTo>
                  <a:pt x="19088" y="78848"/>
                </a:lnTo>
                <a:lnTo>
                  <a:pt x="21124" y="40766"/>
                </a:lnTo>
                <a:lnTo>
                  <a:pt x="25365" y="1673"/>
                </a:lnTo>
                <a:lnTo>
                  <a:pt x="26456" y="0"/>
                </a:lnTo>
                <a:lnTo>
                  <a:pt x="291043" y="0"/>
                </a:lnTo>
                <a:lnTo>
                  <a:pt x="296375" y="40766"/>
                </a:lnTo>
                <a:lnTo>
                  <a:pt x="298411" y="78848"/>
                </a:lnTo>
                <a:lnTo>
                  <a:pt x="300382" y="128599"/>
                </a:lnTo>
                <a:lnTo>
                  <a:pt x="302281" y="189501"/>
                </a:lnTo>
                <a:lnTo>
                  <a:pt x="304101" y="261039"/>
                </a:lnTo>
                <a:lnTo>
                  <a:pt x="304979" y="300634"/>
                </a:lnTo>
                <a:lnTo>
                  <a:pt x="305835" y="342695"/>
                </a:lnTo>
                <a:lnTo>
                  <a:pt x="306668" y="387157"/>
                </a:lnTo>
                <a:lnTo>
                  <a:pt x="307477" y="433955"/>
                </a:lnTo>
                <a:lnTo>
                  <a:pt x="308261" y="483024"/>
                </a:lnTo>
                <a:lnTo>
                  <a:pt x="309019" y="534300"/>
                </a:lnTo>
                <a:lnTo>
                  <a:pt x="309751" y="587719"/>
                </a:lnTo>
                <a:lnTo>
                  <a:pt x="310455" y="643216"/>
                </a:lnTo>
                <a:lnTo>
                  <a:pt x="311131" y="700726"/>
                </a:lnTo>
                <a:lnTo>
                  <a:pt x="311778" y="760185"/>
                </a:lnTo>
                <a:lnTo>
                  <a:pt x="312395" y="821528"/>
                </a:lnTo>
                <a:lnTo>
                  <a:pt x="312981" y="884690"/>
                </a:lnTo>
                <a:lnTo>
                  <a:pt x="313536" y="949608"/>
                </a:lnTo>
                <a:lnTo>
                  <a:pt x="314058" y="1016217"/>
                </a:lnTo>
                <a:lnTo>
                  <a:pt x="314546" y="1084451"/>
                </a:lnTo>
                <a:lnTo>
                  <a:pt x="315001" y="1154247"/>
                </a:lnTo>
                <a:lnTo>
                  <a:pt x="315420" y="1225540"/>
                </a:lnTo>
                <a:lnTo>
                  <a:pt x="315804" y="1298266"/>
                </a:lnTo>
                <a:lnTo>
                  <a:pt x="316151" y="1372359"/>
                </a:lnTo>
                <a:lnTo>
                  <a:pt x="316460" y="1447755"/>
                </a:lnTo>
                <a:lnTo>
                  <a:pt x="316731" y="1524390"/>
                </a:lnTo>
                <a:lnTo>
                  <a:pt x="316962" y="1602200"/>
                </a:lnTo>
                <a:lnTo>
                  <a:pt x="317153" y="1681119"/>
                </a:lnTo>
                <a:lnTo>
                  <a:pt x="317303" y="1761083"/>
                </a:lnTo>
                <a:lnTo>
                  <a:pt x="317412" y="1842027"/>
                </a:lnTo>
                <a:lnTo>
                  <a:pt x="317477" y="1923888"/>
                </a:lnTo>
                <a:lnTo>
                  <a:pt x="317500" y="20066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1943100"/>
            <a:ext cx="1574800" cy="1917700"/>
            <a:chOff x="3416300" y="1943100"/>
            <a:chExt cx="1574800" cy="191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781050" y="0"/>
                  </a:moveTo>
                  <a:lnTo>
                    <a:pt x="738195" y="1409"/>
                  </a:lnTo>
                  <a:lnTo>
                    <a:pt x="695946" y="5589"/>
                  </a:lnTo>
                  <a:lnTo>
                    <a:pt x="654359" y="12466"/>
                  </a:lnTo>
                  <a:lnTo>
                    <a:pt x="613496" y="21969"/>
                  </a:lnTo>
                  <a:lnTo>
                    <a:pt x="573416" y="34024"/>
                  </a:lnTo>
                  <a:lnTo>
                    <a:pt x="534177" y="48559"/>
                  </a:lnTo>
                  <a:lnTo>
                    <a:pt x="495841" y="65501"/>
                  </a:lnTo>
                  <a:lnTo>
                    <a:pt x="458466" y="84777"/>
                  </a:lnTo>
                  <a:lnTo>
                    <a:pt x="422112" y="106316"/>
                  </a:lnTo>
                  <a:lnTo>
                    <a:pt x="386839" y="130044"/>
                  </a:lnTo>
                  <a:lnTo>
                    <a:pt x="352705" y="155888"/>
                  </a:lnTo>
                  <a:lnTo>
                    <a:pt x="319772" y="183777"/>
                  </a:lnTo>
                  <a:lnTo>
                    <a:pt x="288097" y="213637"/>
                  </a:lnTo>
                  <a:lnTo>
                    <a:pt x="257741" y="245395"/>
                  </a:lnTo>
                  <a:lnTo>
                    <a:pt x="228764" y="278980"/>
                  </a:lnTo>
                  <a:lnTo>
                    <a:pt x="201224" y="314318"/>
                  </a:lnTo>
                  <a:lnTo>
                    <a:pt x="175182" y="351338"/>
                  </a:lnTo>
                  <a:lnTo>
                    <a:pt x="150697" y="389965"/>
                  </a:lnTo>
                  <a:lnTo>
                    <a:pt x="127828" y="430128"/>
                  </a:lnTo>
                  <a:lnTo>
                    <a:pt x="106636" y="471754"/>
                  </a:lnTo>
                  <a:lnTo>
                    <a:pt x="87179" y="514771"/>
                  </a:lnTo>
                  <a:lnTo>
                    <a:pt x="69517" y="559105"/>
                  </a:lnTo>
                  <a:lnTo>
                    <a:pt x="53710" y="604684"/>
                  </a:lnTo>
                  <a:lnTo>
                    <a:pt x="39818" y="651436"/>
                  </a:lnTo>
                  <a:lnTo>
                    <a:pt x="27899" y="699287"/>
                  </a:lnTo>
                  <a:lnTo>
                    <a:pt x="18014" y="748166"/>
                  </a:lnTo>
                  <a:lnTo>
                    <a:pt x="10222" y="797999"/>
                  </a:lnTo>
                  <a:lnTo>
                    <a:pt x="4583" y="848714"/>
                  </a:lnTo>
                  <a:lnTo>
                    <a:pt x="1155" y="900238"/>
                  </a:lnTo>
                  <a:lnTo>
                    <a:pt x="0" y="952500"/>
                  </a:lnTo>
                  <a:lnTo>
                    <a:pt x="1155" y="1004761"/>
                  </a:lnTo>
                  <a:lnTo>
                    <a:pt x="4583" y="1056285"/>
                  </a:lnTo>
                  <a:lnTo>
                    <a:pt x="10222" y="1107000"/>
                  </a:lnTo>
                  <a:lnTo>
                    <a:pt x="18014" y="1156833"/>
                  </a:lnTo>
                  <a:lnTo>
                    <a:pt x="27899" y="1205712"/>
                  </a:lnTo>
                  <a:lnTo>
                    <a:pt x="39818" y="1253563"/>
                  </a:lnTo>
                  <a:lnTo>
                    <a:pt x="53710" y="1300315"/>
                  </a:lnTo>
                  <a:lnTo>
                    <a:pt x="69517" y="1345894"/>
                  </a:lnTo>
                  <a:lnTo>
                    <a:pt x="87179" y="1390228"/>
                  </a:lnTo>
                  <a:lnTo>
                    <a:pt x="106636" y="1433245"/>
                  </a:lnTo>
                  <a:lnTo>
                    <a:pt x="127828" y="1474871"/>
                  </a:lnTo>
                  <a:lnTo>
                    <a:pt x="150697" y="1515034"/>
                  </a:lnTo>
                  <a:lnTo>
                    <a:pt x="175182" y="1553661"/>
                  </a:lnTo>
                  <a:lnTo>
                    <a:pt x="201224" y="1590681"/>
                  </a:lnTo>
                  <a:lnTo>
                    <a:pt x="228764" y="1626019"/>
                  </a:lnTo>
                  <a:lnTo>
                    <a:pt x="257741" y="1659604"/>
                  </a:lnTo>
                  <a:lnTo>
                    <a:pt x="288097" y="1691362"/>
                  </a:lnTo>
                  <a:lnTo>
                    <a:pt x="319772" y="1721222"/>
                  </a:lnTo>
                  <a:lnTo>
                    <a:pt x="352705" y="1749111"/>
                  </a:lnTo>
                  <a:lnTo>
                    <a:pt x="386839" y="1774955"/>
                  </a:lnTo>
                  <a:lnTo>
                    <a:pt x="422112" y="1798683"/>
                  </a:lnTo>
                  <a:lnTo>
                    <a:pt x="458466" y="1820222"/>
                  </a:lnTo>
                  <a:lnTo>
                    <a:pt x="495841" y="1839498"/>
                  </a:lnTo>
                  <a:lnTo>
                    <a:pt x="534177" y="1856440"/>
                  </a:lnTo>
                  <a:lnTo>
                    <a:pt x="573416" y="1870975"/>
                  </a:lnTo>
                  <a:lnTo>
                    <a:pt x="613496" y="1883030"/>
                  </a:lnTo>
                  <a:lnTo>
                    <a:pt x="654359" y="1892533"/>
                  </a:lnTo>
                  <a:lnTo>
                    <a:pt x="695946" y="1899410"/>
                  </a:lnTo>
                  <a:lnTo>
                    <a:pt x="738195" y="1903590"/>
                  </a:lnTo>
                  <a:lnTo>
                    <a:pt x="781050" y="1905000"/>
                  </a:lnTo>
                  <a:lnTo>
                    <a:pt x="823904" y="1903590"/>
                  </a:lnTo>
                  <a:lnTo>
                    <a:pt x="866153" y="1899410"/>
                  </a:lnTo>
                  <a:lnTo>
                    <a:pt x="907740" y="1892533"/>
                  </a:lnTo>
                  <a:lnTo>
                    <a:pt x="948603" y="1883030"/>
                  </a:lnTo>
                  <a:lnTo>
                    <a:pt x="988683" y="1870975"/>
                  </a:lnTo>
                  <a:lnTo>
                    <a:pt x="1027922" y="1856440"/>
                  </a:lnTo>
                  <a:lnTo>
                    <a:pt x="1066258" y="1839498"/>
                  </a:lnTo>
                  <a:lnTo>
                    <a:pt x="1103633" y="1820222"/>
                  </a:lnTo>
                  <a:lnTo>
                    <a:pt x="1139987" y="1798683"/>
                  </a:lnTo>
                  <a:lnTo>
                    <a:pt x="1175260" y="1774955"/>
                  </a:lnTo>
                  <a:lnTo>
                    <a:pt x="1209394" y="1749111"/>
                  </a:lnTo>
                  <a:lnTo>
                    <a:pt x="1242327" y="1721222"/>
                  </a:lnTo>
                  <a:lnTo>
                    <a:pt x="1274002" y="1691362"/>
                  </a:lnTo>
                  <a:lnTo>
                    <a:pt x="1304358" y="1659604"/>
                  </a:lnTo>
                  <a:lnTo>
                    <a:pt x="1333335" y="1626019"/>
                  </a:lnTo>
                  <a:lnTo>
                    <a:pt x="1360875" y="1590681"/>
                  </a:lnTo>
                  <a:lnTo>
                    <a:pt x="1386917" y="1553661"/>
                  </a:lnTo>
                  <a:lnTo>
                    <a:pt x="1411402" y="1515034"/>
                  </a:lnTo>
                  <a:lnTo>
                    <a:pt x="1434271" y="1474871"/>
                  </a:lnTo>
                  <a:lnTo>
                    <a:pt x="1455463" y="1433245"/>
                  </a:lnTo>
                  <a:lnTo>
                    <a:pt x="1474920" y="1390228"/>
                  </a:lnTo>
                  <a:lnTo>
                    <a:pt x="1492582" y="1345894"/>
                  </a:lnTo>
                  <a:lnTo>
                    <a:pt x="1508389" y="1300315"/>
                  </a:lnTo>
                  <a:lnTo>
                    <a:pt x="1522281" y="1253563"/>
                  </a:lnTo>
                  <a:lnTo>
                    <a:pt x="1534200" y="1205712"/>
                  </a:lnTo>
                  <a:lnTo>
                    <a:pt x="1544085" y="1156833"/>
                  </a:lnTo>
                  <a:lnTo>
                    <a:pt x="1551877" y="1107000"/>
                  </a:lnTo>
                  <a:lnTo>
                    <a:pt x="1557516" y="1056285"/>
                  </a:lnTo>
                  <a:lnTo>
                    <a:pt x="1560944" y="1004761"/>
                  </a:lnTo>
                  <a:lnTo>
                    <a:pt x="1562100" y="952500"/>
                  </a:lnTo>
                  <a:lnTo>
                    <a:pt x="1560944" y="900238"/>
                  </a:lnTo>
                  <a:lnTo>
                    <a:pt x="1557516" y="848714"/>
                  </a:lnTo>
                  <a:lnTo>
                    <a:pt x="1551877" y="797999"/>
                  </a:lnTo>
                  <a:lnTo>
                    <a:pt x="1544085" y="748166"/>
                  </a:lnTo>
                  <a:lnTo>
                    <a:pt x="1534200" y="699287"/>
                  </a:lnTo>
                  <a:lnTo>
                    <a:pt x="1522281" y="651436"/>
                  </a:lnTo>
                  <a:lnTo>
                    <a:pt x="1508389" y="604684"/>
                  </a:lnTo>
                  <a:lnTo>
                    <a:pt x="1492582" y="559105"/>
                  </a:lnTo>
                  <a:lnTo>
                    <a:pt x="1474920" y="514771"/>
                  </a:lnTo>
                  <a:lnTo>
                    <a:pt x="1455463" y="471754"/>
                  </a:lnTo>
                  <a:lnTo>
                    <a:pt x="1434271" y="430128"/>
                  </a:lnTo>
                  <a:lnTo>
                    <a:pt x="1411402" y="389965"/>
                  </a:lnTo>
                  <a:lnTo>
                    <a:pt x="1386917" y="351338"/>
                  </a:lnTo>
                  <a:lnTo>
                    <a:pt x="1360875" y="314318"/>
                  </a:lnTo>
                  <a:lnTo>
                    <a:pt x="1333335" y="278980"/>
                  </a:lnTo>
                  <a:lnTo>
                    <a:pt x="1304358" y="245395"/>
                  </a:lnTo>
                  <a:lnTo>
                    <a:pt x="1274002" y="213637"/>
                  </a:lnTo>
                  <a:lnTo>
                    <a:pt x="1242327" y="183777"/>
                  </a:lnTo>
                  <a:lnTo>
                    <a:pt x="1209394" y="155888"/>
                  </a:lnTo>
                  <a:lnTo>
                    <a:pt x="1175260" y="130044"/>
                  </a:lnTo>
                  <a:lnTo>
                    <a:pt x="1139987" y="106316"/>
                  </a:lnTo>
                  <a:lnTo>
                    <a:pt x="1103633" y="84777"/>
                  </a:lnTo>
                  <a:lnTo>
                    <a:pt x="1066258" y="65501"/>
                  </a:lnTo>
                  <a:lnTo>
                    <a:pt x="1027922" y="48559"/>
                  </a:lnTo>
                  <a:lnTo>
                    <a:pt x="988683" y="34024"/>
                  </a:lnTo>
                  <a:lnTo>
                    <a:pt x="948603" y="21969"/>
                  </a:lnTo>
                  <a:lnTo>
                    <a:pt x="907740" y="12466"/>
                  </a:lnTo>
                  <a:lnTo>
                    <a:pt x="866153" y="5589"/>
                  </a:lnTo>
                  <a:lnTo>
                    <a:pt x="823904" y="1409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0" y="952500"/>
                  </a:moveTo>
                  <a:lnTo>
                    <a:pt x="1155" y="900239"/>
                  </a:lnTo>
                  <a:lnTo>
                    <a:pt x="4583" y="848714"/>
                  </a:lnTo>
                  <a:lnTo>
                    <a:pt x="10222" y="797999"/>
                  </a:lnTo>
                  <a:lnTo>
                    <a:pt x="18014" y="748166"/>
                  </a:lnTo>
                  <a:lnTo>
                    <a:pt x="27899" y="699287"/>
                  </a:lnTo>
                  <a:lnTo>
                    <a:pt x="39818" y="651436"/>
                  </a:lnTo>
                  <a:lnTo>
                    <a:pt x="53710" y="604684"/>
                  </a:lnTo>
                  <a:lnTo>
                    <a:pt x="69517" y="559105"/>
                  </a:lnTo>
                  <a:lnTo>
                    <a:pt x="87179" y="514771"/>
                  </a:lnTo>
                  <a:lnTo>
                    <a:pt x="106636" y="471755"/>
                  </a:lnTo>
                  <a:lnTo>
                    <a:pt x="127828" y="430128"/>
                  </a:lnTo>
                  <a:lnTo>
                    <a:pt x="150697" y="389965"/>
                  </a:lnTo>
                  <a:lnTo>
                    <a:pt x="175182" y="351338"/>
                  </a:lnTo>
                  <a:lnTo>
                    <a:pt x="201224" y="314319"/>
                  </a:lnTo>
                  <a:lnTo>
                    <a:pt x="228764" y="278980"/>
                  </a:lnTo>
                  <a:lnTo>
                    <a:pt x="257741" y="245395"/>
                  </a:lnTo>
                  <a:lnTo>
                    <a:pt x="288097" y="213637"/>
                  </a:lnTo>
                  <a:lnTo>
                    <a:pt x="319772" y="183777"/>
                  </a:lnTo>
                  <a:lnTo>
                    <a:pt x="352705" y="155888"/>
                  </a:lnTo>
                  <a:lnTo>
                    <a:pt x="386839" y="130044"/>
                  </a:lnTo>
                  <a:lnTo>
                    <a:pt x="422112" y="106316"/>
                  </a:lnTo>
                  <a:lnTo>
                    <a:pt x="458466" y="84777"/>
                  </a:lnTo>
                  <a:lnTo>
                    <a:pt x="495841" y="65501"/>
                  </a:lnTo>
                  <a:lnTo>
                    <a:pt x="534177" y="48559"/>
                  </a:lnTo>
                  <a:lnTo>
                    <a:pt x="573415" y="34024"/>
                  </a:lnTo>
                  <a:lnTo>
                    <a:pt x="613496" y="21969"/>
                  </a:lnTo>
                  <a:lnTo>
                    <a:pt x="654359" y="12466"/>
                  </a:lnTo>
                  <a:lnTo>
                    <a:pt x="695946" y="5589"/>
                  </a:lnTo>
                  <a:lnTo>
                    <a:pt x="738195" y="1409"/>
                  </a:lnTo>
                  <a:lnTo>
                    <a:pt x="781050" y="0"/>
                  </a:lnTo>
                  <a:lnTo>
                    <a:pt x="823904" y="1409"/>
                  </a:lnTo>
                  <a:lnTo>
                    <a:pt x="866154" y="5589"/>
                  </a:lnTo>
                  <a:lnTo>
                    <a:pt x="907740" y="12466"/>
                  </a:lnTo>
                  <a:lnTo>
                    <a:pt x="948603" y="21969"/>
                  </a:lnTo>
                  <a:lnTo>
                    <a:pt x="988684" y="34024"/>
                  </a:lnTo>
                  <a:lnTo>
                    <a:pt x="1027922" y="48559"/>
                  </a:lnTo>
                  <a:lnTo>
                    <a:pt x="1066258" y="65501"/>
                  </a:lnTo>
                  <a:lnTo>
                    <a:pt x="1103633" y="84777"/>
                  </a:lnTo>
                  <a:lnTo>
                    <a:pt x="1139987" y="106316"/>
                  </a:lnTo>
                  <a:lnTo>
                    <a:pt x="1175260" y="130044"/>
                  </a:lnTo>
                  <a:lnTo>
                    <a:pt x="1209394" y="155888"/>
                  </a:lnTo>
                  <a:lnTo>
                    <a:pt x="1242328" y="183777"/>
                  </a:lnTo>
                  <a:lnTo>
                    <a:pt x="1274002" y="213637"/>
                  </a:lnTo>
                  <a:lnTo>
                    <a:pt x="1304358" y="245395"/>
                  </a:lnTo>
                  <a:lnTo>
                    <a:pt x="1333335" y="278980"/>
                  </a:lnTo>
                  <a:lnTo>
                    <a:pt x="1360875" y="314319"/>
                  </a:lnTo>
                  <a:lnTo>
                    <a:pt x="1386917" y="351338"/>
                  </a:lnTo>
                  <a:lnTo>
                    <a:pt x="1411402" y="389965"/>
                  </a:lnTo>
                  <a:lnTo>
                    <a:pt x="1434271" y="430128"/>
                  </a:lnTo>
                  <a:lnTo>
                    <a:pt x="1455463" y="471755"/>
                  </a:lnTo>
                  <a:lnTo>
                    <a:pt x="1474920" y="514771"/>
                  </a:lnTo>
                  <a:lnTo>
                    <a:pt x="1492582" y="559105"/>
                  </a:lnTo>
                  <a:lnTo>
                    <a:pt x="1508389" y="604684"/>
                  </a:lnTo>
                  <a:lnTo>
                    <a:pt x="1522281" y="651436"/>
                  </a:lnTo>
                  <a:lnTo>
                    <a:pt x="1534200" y="699287"/>
                  </a:lnTo>
                  <a:lnTo>
                    <a:pt x="1544085" y="748166"/>
                  </a:lnTo>
                  <a:lnTo>
                    <a:pt x="1551877" y="797999"/>
                  </a:lnTo>
                  <a:lnTo>
                    <a:pt x="1557516" y="848714"/>
                  </a:lnTo>
                  <a:lnTo>
                    <a:pt x="1560944" y="900239"/>
                  </a:lnTo>
                  <a:lnTo>
                    <a:pt x="1562100" y="952500"/>
                  </a:lnTo>
                  <a:lnTo>
                    <a:pt x="1560944" y="1004761"/>
                  </a:lnTo>
                  <a:lnTo>
                    <a:pt x="1557516" y="1056285"/>
                  </a:lnTo>
                  <a:lnTo>
                    <a:pt x="1551877" y="1107000"/>
                  </a:lnTo>
                  <a:lnTo>
                    <a:pt x="1544085" y="1156833"/>
                  </a:lnTo>
                  <a:lnTo>
                    <a:pt x="1534200" y="1205712"/>
                  </a:lnTo>
                  <a:lnTo>
                    <a:pt x="1522281" y="1253563"/>
                  </a:lnTo>
                  <a:lnTo>
                    <a:pt x="1508389" y="1300315"/>
                  </a:lnTo>
                  <a:lnTo>
                    <a:pt x="1492582" y="1345894"/>
                  </a:lnTo>
                  <a:lnTo>
                    <a:pt x="1474920" y="1390228"/>
                  </a:lnTo>
                  <a:lnTo>
                    <a:pt x="1455463" y="1433244"/>
                  </a:lnTo>
                  <a:lnTo>
                    <a:pt x="1434271" y="1474870"/>
                  </a:lnTo>
                  <a:lnTo>
                    <a:pt x="1411402" y="1515034"/>
                  </a:lnTo>
                  <a:lnTo>
                    <a:pt x="1386917" y="1553661"/>
                  </a:lnTo>
                  <a:lnTo>
                    <a:pt x="1360875" y="1590680"/>
                  </a:lnTo>
                  <a:lnTo>
                    <a:pt x="1333335" y="1626019"/>
                  </a:lnTo>
                  <a:lnTo>
                    <a:pt x="1304358" y="1659604"/>
                  </a:lnTo>
                  <a:lnTo>
                    <a:pt x="1274002" y="1691362"/>
                  </a:lnTo>
                  <a:lnTo>
                    <a:pt x="1242328" y="1721222"/>
                  </a:lnTo>
                  <a:lnTo>
                    <a:pt x="1209394" y="1749111"/>
                  </a:lnTo>
                  <a:lnTo>
                    <a:pt x="1175260" y="1774955"/>
                  </a:lnTo>
                  <a:lnTo>
                    <a:pt x="1139987" y="1798683"/>
                  </a:lnTo>
                  <a:lnTo>
                    <a:pt x="1103633" y="1820222"/>
                  </a:lnTo>
                  <a:lnTo>
                    <a:pt x="1066258" y="1839498"/>
                  </a:lnTo>
                  <a:lnTo>
                    <a:pt x="1027922" y="1856440"/>
                  </a:lnTo>
                  <a:lnTo>
                    <a:pt x="988684" y="1870975"/>
                  </a:lnTo>
                  <a:lnTo>
                    <a:pt x="948603" y="1883030"/>
                  </a:lnTo>
                  <a:lnTo>
                    <a:pt x="907740" y="1892533"/>
                  </a:lnTo>
                  <a:lnTo>
                    <a:pt x="866154" y="1899410"/>
                  </a:lnTo>
                  <a:lnTo>
                    <a:pt x="823904" y="1903590"/>
                  </a:lnTo>
                  <a:lnTo>
                    <a:pt x="781050" y="1905000"/>
                  </a:lnTo>
                  <a:lnTo>
                    <a:pt x="738195" y="1903590"/>
                  </a:lnTo>
                  <a:lnTo>
                    <a:pt x="695946" y="1899410"/>
                  </a:lnTo>
                  <a:lnTo>
                    <a:pt x="654359" y="1892533"/>
                  </a:lnTo>
                  <a:lnTo>
                    <a:pt x="613496" y="1883030"/>
                  </a:lnTo>
                  <a:lnTo>
                    <a:pt x="573415" y="1870975"/>
                  </a:lnTo>
                  <a:lnTo>
                    <a:pt x="534177" y="1856440"/>
                  </a:lnTo>
                  <a:lnTo>
                    <a:pt x="495841" y="1839498"/>
                  </a:lnTo>
                  <a:lnTo>
                    <a:pt x="458466" y="1820222"/>
                  </a:lnTo>
                  <a:lnTo>
                    <a:pt x="422112" y="1798683"/>
                  </a:lnTo>
                  <a:lnTo>
                    <a:pt x="386839" y="1774955"/>
                  </a:lnTo>
                  <a:lnTo>
                    <a:pt x="352705" y="1749111"/>
                  </a:lnTo>
                  <a:lnTo>
                    <a:pt x="319772" y="1721222"/>
                  </a:lnTo>
                  <a:lnTo>
                    <a:pt x="288097" y="1691362"/>
                  </a:lnTo>
                  <a:lnTo>
                    <a:pt x="257741" y="1659604"/>
                  </a:lnTo>
                  <a:lnTo>
                    <a:pt x="228764" y="1626019"/>
                  </a:lnTo>
                  <a:lnTo>
                    <a:pt x="201224" y="1590680"/>
                  </a:lnTo>
                  <a:lnTo>
                    <a:pt x="175182" y="1553661"/>
                  </a:lnTo>
                  <a:lnTo>
                    <a:pt x="150697" y="1515034"/>
                  </a:lnTo>
                  <a:lnTo>
                    <a:pt x="127828" y="1474870"/>
                  </a:lnTo>
                  <a:lnTo>
                    <a:pt x="106636" y="1433244"/>
                  </a:lnTo>
                  <a:lnTo>
                    <a:pt x="87179" y="1390228"/>
                  </a:lnTo>
                  <a:lnTo>
                    <a:pt x="69517" y="1345894"/>
                  </a:lnTo>
                  <a:lnTo>
                    <a:pt x="53710" y="1300315"/>
                  </a:lnTo>
                  <a:lnTo>
                    <a:pt x="39818" y="1253563"/>
                  </a:lnTo>
                  <a:lnTo>
                    <a:pt x="27899" y="1205712"/>
                  </a:lnTo>
                  <a:lnTo>
                    <a:pt x="18014" y="1156833"/>
                  </a:lnTo>
                  <a:lnTo>
                    <a:pt x="10222" y="1107000"/>
                  </a:lnTo>
                  <a:lnTo>
                    <a:pt x="4583" y="1056285"/>
                  </a:lnTo>
                  <a:lnTo>
                    <a:pt x="1155" y="1004761"/>
                  </a:lnTo>
                  <a:lnTo>
                    <a:pt x="0" y="9525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19800" y="1943100"/>
            <a:ext cx="1562100" cy="1435100"/>
            <a:chOff x="6019800" y="1943100"/>
            <a:chExt cx="1562100" cy="14351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774700" y="0"/>
                  </a:moveTo>
                  <a:lnTo>
                    <a:pt x="723763" y="1512"/>
                  </a:lnTo>
                  <a:lnTo>
                    <a:pt x="673706" y="5988"/>
                  </a:lnTo>
                  <a:lnTo>
                    <a:pt x="624631" y="13333"/>
                  </a:lnTo>
                  <a:lnTo>
                    <a:pt x="576639" y="23454"/>
                  </a:lnTo>
                  <a:lnTo>
                    <a:pt x="529834" y="36257"/>
                  </a:lnTo>
                  <a:lnTo>
                    <a:pt x="484317" y="51648"/>
                  </a:lnTo>
                  <a:lnTo>
                    <a:pt x="440190" y="69534"/>
                  </a:lnTo>
                  <a:lnTo>
                    <a:pt x="397556" y="89820"/>
                  </a:lnTo>
                  <a:lnTo>
                    <a:pt x="356515" y="112413"/>
                  </a:lnTo>
                  <a:lnTo>
                    <a:pt x="317172" y="137220"/>
                  </a:lnTo>
                  <a:lnTo>
                    <a:pt x="279626" y="164146"/>
                  </a:lnTo>
                  <a:lnTo>
                    <a:pt x="243981" y="193099"/>
                  </a:lnTo>
                  <a:lnTo>
                    <a:pt x="210339" y="223983"/>
                  </a:lnTo>
                  <a:lnTo>
                    <a:pt x="178802" y="256706"/>
                  </a:lnTo>
                  <a:lnTo>
                    <a:pt x="149472" y="291174"/>
                  </a:lnTo>
                  <a:lnTo>
                    <a:pt x="122450" y="327293"/>
                  </a:lnTo>
                  <a:lnTo>
                    <a:pt x="97839" y="364970"/>
                  </a:lnTo>
                  <a:lnTo>
                    <a:pt x="75742" y="404109"/>
                  </a:lnTo>
                  <a:lnTo>
                    <a:pt x="56259" y="444619"/>
                  </a:lnTo>
                  <a:lnTo>
                    <a:pt x="39494" y="486406"/>
                  </a:lnTo>
                  <a:lnTo>
                    <a:pt x="25548" y="529374"/>
                  </a:lnTo>
                  <a:lnTo>
                    <a:pt x="14524" y="573432"/>
                  </a:lnTo>
                  <a:lnTo>
                    <a:pt x="6523" y="618484"/>
                  </a:lnTo>
                  <a:lnTo>
                    <a:pt x="1647" y="664438"/>
                  </a:lnTo>
                  <a:lnTo>
                    <a:pt x="0" y="711200"/>
                  </a:lnTo>
                  <a:lnTo>
                    <a:pt x="1647" y="757961"/>
                  </a:lnTo>
                  <a:lnTo>
                    <a:pt x="6523" y="803915"/>
                  </a:lnTo>
                  <a:lnTo>
                    <a:pt x="14524" y="848967"/>
                  </a:lnTo>
                  <a:lnTo>
                    <a:pt x="25548" y="893025"/>
                  </a:lnTo>
                  <a:lnTo>
                    <a:pt x="39494" y="935993"/>
                  </a:lnTo>
                  <a:lnTo>
                    <a:pt x="56259" y="977780"/>
                  </a:lnTo>
                  <a:lnTo>
                    <a:pt x="75742" y="1018290"/>
                  </a:lnTo>
                  <a:lnTo>
                    <a:pt x="97839" y="1057429"/>
                  </a:lnTo>
                  <a:lnTo>
                    <a:pt x="122450" y="1095106"/>
                  </a:lnTo>
                  <a:lnTo>
                    <a:pt x="149472" y="1131225"/>
                  </a:lnTo>
                  <a:lnTo>
                    <a:pt x="178802" y="1165693"/>
                  </a:lnTo>
                  <a:lnTo>
                    <a:pt x="210339" y="1198416"/>
                  </a:lnTo>
                  <a:lnTo>
                    <a:pt x="243981" y="1229300"/>
                  </a:lnTo>
                  <a:lnTo>
                    <a:pt x="279626" y="1258253"/>
                  </a:lnTo>
                  <a:lnTo>
                    <a:pt x="317172" y="1285179"/>
                  </a:lnTo>
                  <a:lnTo>
                    <a:pt x="356515" y="1309986"/>
                  </a:lnTo>
                  <a:lnTo>
                    <a:pt x="397556" y="1332579"/>
                  </a:lnTo>
                  <a:lnTo>
                    <a:pt x="440190" y="1352865"/>
                  </a:lnTo>
                  <a:lnTo>
                    <a:pt x="484317" y="1370751"/>
                  </a:lnTo>
                  <a:lnTo>
                    <a:pt x="529834" y="1386142"/>
                  </a:lnTo>
                  <a:lnTo>
                    <a:pt x="576639" y="1398945"/>
                  </a:lnTo>
                  <a:lnTo>
                    <a:pt x="624631" y="1409066"/>
                  </a:lnTo>
                  <a:lnTo>
                    <a:pt x="673706" y="1416411"/>
                  </a:lnTo>
                  <a:lnTo>
                    <a:pt x="723763" y="1420887"/>
                  </a:lnTo>
                  <a:lnTo>
                    <a:pt x="774700" y="1422400"/>
                  </a:lnTo>
                  <a:lnTo>
                    <a:pt x="825636" y="1420887"/>
                  </a:lnTo>
                  <a:lnTo>
                    <a:pt x="875693" y="1416411"/>
                  </a:lnTo>
                  <a:lnTo>
                    <a:pt x="924768" y="1409066"/>
                  </a:lnTo>
                  <a:lnTo>
                    <a:pt x="972760" y="1398945"/>
                  </a:lnTo>
                  <a:lnTo>
                    <a:pt x="1019565" y="1386142"/>
                  </a:lnTo>
                  <a:lnTo>
                    <a:pt x="1065082" y="1370751"/>
                  </a:lnTo>
                  <a:lnTo>
                    <a:pt x="1109209" y="1352865"/>
                  </a:lnTo>
                  <a:lnTo>
                    <a:pt x="1151843" y="1332579"/>
                  </a:lnTo>
                  <a:lnTo>
                    <a:pt x="1192884" y="1309986"/>
                  </a:lnTo>
                  <a:lnTo>
                    <a:pt x="1232227" y="1285179"/>
                  </a:lnTo>
                  <a:lnTo>
                    <a:pt x="1269773" y="1258253"/>
                  </a:lnTo>
                  <a:lnTo>
                    <a:pt x="1305418" y="1229300"/>
                  </a:lnTo>
                  <a:lnTo>
                    <a:pt x="1339060" y="1198416"/>
                  </a:lnTo>
                  <a:lnTo>
                    <a:pt x="1370597" y="1165693"/>
                  </a:lnTo>
                  <a:lnTo>
                    <a:pt x="1399927" y="1131225"/>
                  </a:lnTo>
                  <a:lnTo>
                    <a:pt x="1426949" y="1095106"/>
                  </a:lnTo>
                  <a:lnTo>
                    <a:pt x="1451560" y="1057429"/>
                  </a:lnTo>
                  <a:lnTo>
                    <a:pt x="1473657" y="1018290"/>
                  </a:lnTo>
                  <a:lnTo>
                    <a:pt x="1493140" y="977780"/>
                  </a:lnTo>
                  <a:lnTo>
                    <a:pt x="1509905" y="935993"/>
                  </a:lnTo>
                  <a:lnTo>
                    <a:pt x="1523851" y="893025"/>
                  </a:lnTo>
                  <a:lnTo>
                    <a:pt x="1534875" y="848967"/>
                  </a:lnTo>
                  <a:lnTo>
                    <a:pt x="1542876" y="803915"/>
                  </a:lnTo>
                  <a:lnTo>
                    <a:pt x="1547752" y="757961"/>
                  </a:lnTo>
                  <a:lnTo>
                    <a:pt x="1549400" y="711200"/>
                  </a:lnTo>
                  <a:lnTo>
                    <a:pt x="1547752" y="664438"/>
                  </a:lnTo>
                  <a:lnTo>
                    <a:pt x="1542876" y="618484"/>
                  </a:lnTo>
                  <a:lnTo>
                    <a:pt x="1534875" y="573432"/>
                  </a:lnTo>
                  <a:lnTo>
                    <a:pt x="1523851" y="529374"/>
                  </a:lnTo>
                  <a:lnTo>
                    <a:pt x="1509905" y="486406"/>
                  </a:lnTo>
                  <a:lnTo>
                    <a:pt x="1493140" y="444619"/>
                  </a:lnTo>
                  <a:lnTo>
                    <a:pt x="1473657" y="404109"/>
                  </a:lnTo>
                  <a:lnTo>
                    <a:pt x="1451560" y="364970"/>
                  </a:lnTo>
                  <a:lnTo>
                    <a:pt x="1426949" y="327293"/>
                  </a:lnTo>
                  <a:lnTo>
                    <a:pt x="1399927" y="291174"/>
                  </a:lnTo>
                  <a:lnTo>
                    <a:pt x="1370597" y="256706"/>
                  </a:lnTo>
                  <a:lnTo>
                    <a:pt x="1339060" y="223983"/>
                  </a:lnTo>
                  <a:lnTo>
                    <a:pt x="1305418" y="193099"/>
                  </a:lnTo>
                  <a:lnTo>
                    <a:pt x="1269773" y="164146"/>
                  </a:lnTo>
                  <a:lnTo>
                    <a:pt x="1232227" y="137220"/>
                  </a:lnTo>
                  <a:lnTo>
                    <a:pt x="1192884" y="112413"/>
                  </a:lnTo>
                  <a:lnTo>
                    <a:pt x="1151843" y="89820"/>
                  </a:lnTo>
                  <a:lnTo>
                    <a:pt x="1109209" y="69534"/>
                  </a:lnTo>
                  <a:lnTo>
                    <a:pt x="1065082" y="51648"/>
                  </a:lnTo>
                  <a:lnTo>
                    <a:pt x="1019565" y="36257"/>
                  </a:lnTo>
                  <a:lnTo>
                    <a:pt x="972760" y="23454"/>
                  </a:lnTo>
                  <a:lnTo>
                    <a:pt x="924768" y="13333"/>
                  </a:lnTo>
                  <a:lnTo>
                    <a:pt x="875693" y="5988"/>
                  </a:lnTo>
                  <a:lnTo>
                    <a:pt x="825636" y="1512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0" y="711200"/>
                  </a:moveTo>
                  <a:lnTo>
                    <a:pt x="1647" y="664438"/>
                  </a:lnTo>
                  <a:lnTo>
                    <a:pt x="6523" y="618484"/>
                  </a:lnTo>
                  <a:lnTo>
                    <a:pt x="14524" y="573431"/>
                  </a:lnTo>
                  <a:lnTo>
                    <a:pt x="25548" y="529374"/>
                  </a:lnTo>
                  <a:lnTo>
                    <a:pt x="39494" y="486405"/>
                  </a:lnTo>
                  <a:lnTo>
                    <a:pt x="56259" y="444619"/>
                  </a:lnTo>
                  <a:lnTo>
                    <a:pt x="75742" y="404109"/>
                  </a:lnTo>
                  <a:lnTo>
                    <a:pt x="97839" y="364969"/>
                  </a:lnTo>
                  <a:lnTo>
                    <a:pt x="122450" y="327293"/>
                  </a:lnTo>
                  <a:lnTo>
                    <a:pt x="149472" y="291174"/>
                  </a:lnTo>
                  <a:lnTo>
                    <a:pt x="178802" y="256706"/>
                  </a:lnTo>
                  <a:lnTo>
                    <a:pt x="210340" y="223983"/>
                  </a:lnTo>
                  <a:lnTo>
                    <a:pt x="243982" y="193099"/>
                  </a:lnTo>
                  <a:lnTo>
                    <a:pt x="279626" y="164146"/>
                  </a:lnTo>
                  <a:lnTo>
                    <a:pt x="317172" y="137220"/>
                  </a:lnTo>
                  <a:lnTo>
                    <a:pt x="356516" y="112413"/>
                  </a:lnTo>
                  <a:lnTo>
                    <a:pt x="397556" y="89820"/>
                  </a:lnTo>
                  <a:lnTo>
                    <a:pt x="440191" y="69533"/>
                  </a:lnTo>
                  <a:lnTo>
                    <a:pt x="484317" y="51648"/>
                  </a:lnTo>
                  <a:lnTo>
                    <a:pt x="529834" y="36257"/>
                  </a:lnTo>
                  <a:lnTo>
                    <a:pt x="576640" y="23454"/>
                  </a:lnTo>
                  <a:lnTo>
                    <a:pt x="624631" y="13333"/>
                  </a:lnTo>
                  <a:lnTo>
                    <a:pt x="673706" y="5988"/>
                  </a:lnTo>
                  <a:lnTo>
                    <a:pt x="723763" y="1512"/>
                  </a:lnTo>
                  <a:lnTo>
                    <a:pt x="774700" y="0"/>
                  </a:lnTo>
                  <a:lnTo>
                    <a:pt x="825636" y="1512"/>
                  </a:lnTo>
                  <a:lnTo>
                    <a:pt x="875693" y="5988"/>
                  </a:lnTo>
                  <a:lnTo>
                    <a:pt x="924768" y="13333"/>
                  </a:lnTo>
                  <a:lnTo>
                    <a:pt x="972759" y="23454"/>
                  </a:lnTo>
                  <a:lnTo>
                    <a:pt x="1019565" y="36257"/>
                  </a:lnTo>
                  <a:lnTo>
                    <a:pt x="1065082" y="51648"/>
                  </a:lnTo>
                  <a:lnTo>
                    <a:pt x="1109209" y="69533"/>
                  </a:lnTo>
                  <a:lnTo>
                    <a:pt x="1151843" y="89820"/>
                  </a:lnTo>
                  <a:lnTo>
                    <a:pt x="1192883" y="112413"/>
                  </a:lnTo>
                  <a:lnTo>
                    <a:pt x="1232227" y="137220"/>
                  </a:lnTo>
                  <a:lnTo>
                    <a:pt x="1269773" y="164146"/>
                  </a:lnTo>
                  <a:lnTo>
                    <a:pt x="1305417" y="193099"/>
                  </a:lnTo>
                  <a:lnTo>
                    <a:pt x="1339059" y="223983"/>
                  </a:lnTo>
                  <a:lnTo>
                    <a:pt x="1370597" y="256706"/>
                  </a:lnTo>
                  <a:lnTo>
                    <a:pt x="1399927" y="291174"/>
                  </a:lnTo>
                  <a:lnTo>
                    <a:pt x="1426949" y="327293"/>
                  </a:lnTo>
                  <a:lnTo>
                    <a:pt x="1451560" y="364969"/>
                  </a:lnTo>
                  <a:lnTo>
                    <a:pt x="1473657" y="404109"/>
                  </a:lnTo>
                  <a:lnTo>
                    <a:pt x="1493140" y="444619"/>
                  </a:lnTo>
                  <a:lnTo>
                    <a:pt x="1509905" y="486405"/>
                  </a:lnTo>
                  <a:lnTo>
                    <a:pt x="1523851" y="529374"/>
                  </a:lnTo>
                  <a:lnTo>
                    <a:pt x="1534875" y="573431"/>
                  </a:lnTo>
                  <a:lnTo>
                    <a:pt x="1542876" y="618484"/>
                  </a:lnTo>
                  <a:lnTo>
                    <a:pt x="1547752" y="664438"/>
                  </a:lnTo>
                  <a:lnTo>
                    <a:pt x="1549400" y="711200"/>
                  </a:lnTo>
                  <a:lnTo>
                    <a:pt x="1547752" y="757961"/>
                  </a:lnTo>
                  <a:lnTo>
                    <a:pt x="1542876" y="803915"/>
                  </a:lnTo>
                  <a:lnTo>
                    <a:pt x="1534875" y="848968"/>
                  </a:lnTo>
                  <a:lnTo>
                    <a:pt x="1523851" y="893025"/>
                  </a:lnTo>
                  <a:lnTo>
                    <a:pt x="1509905" y="935994"/>
                  </a:lnTo>
                  <a:lnTo>
                    <a:pt x="1493140" y="977780"/>
                  </a:lnTo>
                  <a:lnTo>
                    <a:pt x="1473657" y="1018290"/>
                  </a:lnTo>
                  <a:lnTo>
                    <a:pt x="1451560" y="1057430"/>
                  </a:lnTo>
                  <a:lnTo>
                    <a:pt x="1426949" y="1095106"/>
                  </a:lnTo>
                  <a:lnTo>
                    <a:pt x="1399927" y="1131225"/>
                  </a:lnTo>
                  <a:lnTo>
                    <a:pt x="1370597" y="1165693"/>
                  </a:lnTo>
                  <a:lnTo>
                    <a:pt x="1339059" y="1198416"/>
                  </a:lnTo>
                  <a:lnTo>
                    <a:pt x="1305417" y="1229300"/>
                  </a:lnTo>
                  <a:lnTo>
                    <a:pt x="1269773" y="1258253"/>
                  </a:lnTo>
                  <a:lnTo>
                    <a:pt x="1232227" y="1285179"/>
                  </a:lnTo>
                  <a:lnTo>
                    <a:pt x="1192883" y="1309986"/>
                  </a:lnTo>
                  <a:lnTo>
                    <a:pt x="1151843" y="1332579"/>
                  </a:lnTo>
                  <a:lnTo>
                    <a:pt x="1109209" y="1352866"/>
                  </a:lnTo>
                  <a:lnTo>
                    <a:pt x="1065082" y="1370751"/>
                  </a:lnTo>
                  <a:lnTo>
                    <a:pt x="1019565" y="1386142"/>
                  </a:lnTo>
                  <a:lnTo>
                    <a:pt x="972759" y="1398945"/>
                  </a:lnTo>
                  <a:lnTo>
                    <a:pt x="924768" y="1409066"/>
                  </a:lnTo>
                  <a:lnTo>
                    <a:pt x="875693" y="1416411"/>
                  </a:lnTo>
                  <a:lnTo>
                    <a:pt x="825636" y="1420887"/>
                  </a:lnTo>
                  <a:lnTo>
                    <a:pt x="774700" y="1422400"/>
                  </a:lnTo>
                  <a:lnTo>
                    <a:pt x="723763" y="1420887"/>
                  </a:lnTo>
                  <a:lnTo>
                    <a:pt x="673706" y="1416411"/>
                  </a:lnTo>
                  <a:lnTo>
                    <a:pt x="624631" y="1409066"/>
                  </a:lnTo>
                  <a:lnTo>
                    <a:pt x="576640" y="1398945"/>
                  </a:lnTo>
                  <a:lnTo>
                    <a:pt x="529834" y="1386142"/>
                  </a:lnTo>
                  <a:lnTo>
                    <a:pt x="484317" y="1370751"/>
                  </a:lnTo>
                  <a:lnTo>
                    <a:pt x="440191" y="1352866"/>
                  </a:lnTo>
                  <a:lnTo>
                    <a:pt x="397556" y="1332579"/>
                  </a:lnTo>
                  <a:lnTo>
                    <a:pt x="356516" y="1309986"/>
                  </a:lnTo>
                  <a:lnTo>
                    <a:pt x="317172" y="1285179"/>
                  </a:lnTo>
                  <a:lnTo>
                    <a:pt x="279626" y="1258253"/>
                  </a:lnTo>
                  <a:lnTo>
                    <a:pt x="243982" y="1229300"/>
                  </a:lnTo>
                  <a:lnTo>
                    <a:pt x="210340" y="1198416"/>
                  </a:lnTo>
                  <a:lnTo>
                    <a:pt x="178802" y="1165693"/>
                  </a:lnTo>
                  <a:lnTo>
                    <a:pt x="149472" y="1131225"/>
                  </a:lnTo>
                  <a:lnTo>
                    <a:pt x="122450" y="1095106"/>
                  </a:lnTo>
                  <a:lnTo>
                    <a:pt x="97839" y="1057430"/>
                  </a:lnTo>
                  <a:lnTo>
                    <a:pt x="75742" y="1018290"/>
                  </a:lnTo>
                  <a:lnTo>
                    <a:pt x="56259" y="977780"/>
                  </a:lnTo>
                  <a:lnTo>
                    <a:pt x="39494" y="935994"/>
                  </a:lnTo>
                  <a:lnTo>
                    <a:pt x="25548" y="893025"/>
                  </a:lnTo>
                  <a:lnTo>
                    <a:pt x="14524" y="848968"/>
                  </a:lnTo>
                  <a:lnTo>
                    <a:pt x="6523" y="803915"/>
                  </a:lnTo>
                  <a:lnTo>
                    <a:pt x="1647" y="757961"/>
                  </a:lnTo>
                  <a:lnTo>
                    <a:pt x="0" y="7112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842000" y="4381500"/>
            <a:ext cx="1892300" cy="2482850"/>
            <a:chOff x="5842000" y="4381500"/>
            <a:chExt cx="1892300" cy="248285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48350" y="4387850"/>
              <a:ext cx="1879600" cy="2470150"/>
            </a:xfrm>
            <a:custGeom>
              <a:avLst/>
              <a:gdLst/>
              <a:ahLst/>
              <a:cxnLst/>
              <a:rect l="l" t="t" r="r" b="b"/>
              <a:pathLst>
                <a:path w="1879600" h="2470150">
                  <a:moveTo>
                    <a:pt x="939800" y="0"/>
                  </a:moveTo>
                  <a:lnTo>
                    <a:pt x="897937" y="1206"/>
                  </a:lnTo>
                  <a:lnTo>
                    <a:pt x="856544" y="4792"/>
                  </a:lnTo>
                  <a:lnTo>
                    <a:pt x="815657" y="10707"/>
                  </a:lnTo>
                  <a:lnTo>
                    <a:pt x="775316" y="18900"/>
                  </a:lnTo>
                  <a:lnTo>
                    <a:pt x="735559" y="29323"/>
                  </a:lnTo>
                  <a:lnTo>
                    <a:pt x="696423" y="41923"/>
                  </a:lnTo>
                  <a:lnTo>
                    <a:pt x="657947" y="56651"/>
                  </a:lnTo>
                  <a:lnTo>
                    <a:pt x="620169" y="73456"/>
                  </a:lnTo>
                  <a:lnTo>
                    <a:pt x="583128" y="92288"/>
                  </a:lnTo>
                  <a:lnTo>
                    <a:pt x="546861" y="113097"/>
                  </a:lnTo>
                  <a:lnTo>
                    <a:pt x="511406" y="135833"/>
                  </a:lnTo>
                  <a:lnTo>
                    <a:pt x="476803" y="160445"/>
                  </a:lnTo>
                  <a:lnTo>
                    <a:pt x="443089" y="186882"/>
                  </a:lnTo>
                  <a:lnTo>
                    <a:pt x="410302" y="215095"/>
                  </a:lnTo>
                  <a:lnTo>
                    <a:pt x="378480" y="245033"/>
                  </a:lnTo>
                  <a:lnTo>
                    <a:pt x="347663" y="276646"/>
                  </a:lnTo>
                  <a:lnTo>
                    <a:pt x="317887" y="309883"/>
                  </a:lnTo>
                  <a:lnTo>
                    <a:pt x="289191" y="344694"/>
                  </a:lnTo>
                  <a:lnTo>
                    <a:pt x="261614" y="381029"/>
                  </a:lnTo>
                  <a:lnTo>
                    <a:pt x="235193" y="418838"/>
                  </a:lnTo>
                  <a:lnTo>
                    <a:pt x="209967" y="458069"/>
                  </a:lnTo>
                  <a:lnTo>
                    <a:pt x="185974" y="498674"/>
                  </a:lnTo>
                  <a:lnTo>
                    <a:pt x="163251" y="540601"/>
                  </a:lnTo>
                  <a:lnTo>
                    <a:pt x="141839" y="583800"/>
                  </a:lnTo>
                  <a:lnTo>
                    <a:pt x="121773" y="628220"/>
                  </a:lnTo>
                  <a:lnTo>
                    <a:pt x="103094" y="673813"/>
                  </a:lnTo>
                  <a:lnTo>
                    <a:pt x="85838" y="720526"/>
                  </a:lnTo>
                  <a:lnTo>
                    <a:pt x="70044" y="768310"/>
                  </a:lnTo>
                  <a:lnTo>
                    <a:pt x="55751" y="817115"/>
                  </a:lnTo>
                  <a:lnTo>
                    <a:pt x="42996" y="866890"/>
                  </a:lnTo>
                  <a:lnTo>
                    <a:pt x="31818" y="917584"/>
                  </a:lnTo>
                  <a:lnTo>
                    <a:pt x="22255" y="969148"/>
                  </a:lnTo>
                  <a:lnTo>
                    <a:pt x="14345" y="1021532"/>
                  </a:lnTo>
                  <a:lnTo>
                    <a:pt x="8126" y="1074684"/>
                  </a:lnTo>
                  <a:lnTo>
                    <a:pt x="3637" y="1128554"/>
                  </a:lnTo>
                  <a:lnTo>
                    <a:pt x="915" y="1183093"/>
                  </a:lnTo>
                  <a:lnTo>
                    <a:pt x="0" y="1238250"/>
                  </a:lnTo>
                  <a:lnTo>
                    <a:pt x="915" y="1293406"/>
                  </a:lnTo>
                  <a:lnTo>
                    <a:pt x="3637" y="1347945"/>
                  </a:lnTo>
                  <a:lnTo>
                    <a:pt x="8126" y="1401815"/>
                  </a:lnTo>
                  <a:lnTo>
                    <a:pt x="14345" y="1454967"/>
                  </a:lnTo>
                  <a:lnTo>
                    <a:pt x="22255" y="1507350"/>
                  </a:lnTo>
                  <a:lnTo>
                    <a:pt x="31818" y="1558915"/>
                  </a:lnTo>
                  <a:lnTo>
                    <a:pt x="42996" y="1609609"/>
                  </a:lnTo>
                  <a:lnTo>
                    <a:pt x="55751" y="1659384"/>
                  </a:lnTo>
                  <a:lnTo>
                    <a:pt x="70044" y="1708189"/>
                  </a:lnTo>
                  <a:lnTo>
                    <a:pt x="85838" y="1755973"/>
                  </a:lnTo>
                  <a:lnTo>
                    <a:pt x="103094" y="1802686"/>
                  </a:lnTo>
                  <a:lnTo>
                    <a:pt x="121773" y="1848278"/>
                  </a:lnTo>
                  <a:lnTo>
                    <a:pt x="141839" y="1892699"/>
                  </a:lnTo>
                  <a:lnTo>
                    <a:pt x="163251" y="1935898"/>
                  </a:lnTo>
                  <a:lnTo>
                    <a:pt x="185974" y="1977825"/>
                  </a:lnTo>
                  <a:lnTo>
                    <a:pt x="209967" y="2018429"/>
                  </a:lnTo>
                  <a:lnTo>
                    <a:pt x="235193" y="2057661"/>
                  </a:lnTo>
                  <a:lnTo>
                    <a:pt x="261614" y="2095470"/>
                  </a:lnTo>
                  <a:lnTo>
                    <a:pt x="289191" y="2131805"/>
                  </a:lnTo>
                  <a:lnTo>
                    <a:pt x="317887" y="2166616"/>
                  </a:lnTo>
                  <a:lnTo>
                    <a:pt x="347663" y="2199853"/>
                  </a:lnTo>
                  <a:lnTo>
                    <a:pt x="378480" y="2231466"/>
                  </a:lnTo>
                  <a:lnTo>
                    <a:pt x="410302" y="2261404"/>
                  </a:lnTo>
                  <a:lnTo>
                    <a:pt x="443089" y="2289617"/>
                  </a:lnTo>
                  <a:lnTo>
                    <a:pt x="476803" y="2316054"/>
                  </a:lnTo>
                  <a:lnTo>
                    <a:pt x="511406" y="2340666"/>
                  </a:lnTo>
                  <a:lnTo>
                    <a:pt x="546861" y="2363401"/>
                  </a:lnTo>
                  <a:lnTo>
                    <a:pt x="583128" y="2384211"/>
                  </a:lnTo>
                  <a:lnTo>
                    <a:pt x="620169" y="2403043"/>
                  </a:lnTo>
                  <a:lnTo>
                    <a:pt x="657947" y="2419848"/>
                  </a:lnTo>
                  <a:lnTo>
                    <a:pt x="696423" y="2434576"/>
                  </a:lnTo>
                  <a:lnTo>
                    <a:pt x="735559" y="2447176"/>
                  </a:lnTo>
                  <a:lnTo>
                    <a:pt x="775316" y="2457599"/>
                  </a:lnTo>
                  <a:lnTo>
                    <a:pt x="815657" y="2465792"/>
                  </a:lnTo>
                  <a:lnTo>
                    <a:pt x="845776" y="2470150"/>
                  </a:lnTo>
                  <a:lnTo>
                    <a:pt x="1033823" y="2470150"/>
                  </a:lnTo>
                  <a:lnTo>
                    <a:pt x="1104283" y="2457599"/>
                  </a:lnTo>
                  <a:lnTo>
                    <a:pt x="1144040" y="2447176"/>
                  </a:lnTo>
                  <a:lnTo>
                    <a:pt x="1183176" y="2434576"/>
                  </a:lnTo>
                  <a:lnTo>
                    <a:pt x="1221652" y="2419848"/>
                  </a:lnTo>
                  <a:lnTo>
                    <a:pt x="1259430" y="2403043"/>
                  </a:lnTo>
                  <a:lnTo>
                    <a:pt x="1296471" y="2384211"/>
                  </a:lnTo>
                  <a:lnTo>
                    <a:pt x="1332738" y="2363401"/>
                  </a:lnTo>
                  <a:lnTo>
                    <a:pt x="1368193" y="2340666"/>
                  </a:lnTo>
                  <a:lnTo>
                    <a:pt x="1402796" y="2316054"/>
                  </a:lnTo>
                  <a:lnTo>
                    <a:pt x="1436510" y="2289617"/>
                  </a:lnTo>
                  <a:lnTo>
                    <a:pt x="1469297" y="2261404"/>
                  </a:lnTo>
                  <a:lnTo>
                    <a:pt x="1501119" y="2231466"/>
                  </a:lnTo>
                  <a:lnTo>
                    <a:pt x="1531936" y="2199853"/>
                  </a:lnTo>
                  <a:lnTo>
                    <a:pt x="1561712" y="2166616"/>
                  </a:lnTo>
                  <a:lnTo>
                    <a:pt x="1590408" y="2131805"/>
                  </a:lnTo>
                  <a:lnTo>
                    <a:pt x="1617985" y="2095470"/>
                  </a:lnTo>
                  <a:lnTo>
                    <a:pt x="1644406" y="2057661"/>
                  </a:lnTo>
                  <a:lnTo>
                    <a:pt x="1669632" y="2018429"/>
                  </a:lnTo>
                  <a:lnTo>
                    <a:pt x="1693625" y="1977825"/>
                  </a:lnTo>
                  <a:lnTo>
                    <a:pt x="1716348" y="1935898"/>
                  </a:lnTo>
                  <a:lnTo>
                    <a:pt x="1737760" y="1892699"/>
                  </a:lnTo>
                  <a:lnTo>
                    <a:pt x="1757826" y="1848278"/>
                  </a:lnTo>
                  <a:lnTo>
                    <a:pt x="1776505" y="1802686"/>
                  </a:lnTo>
                  <a:lnTo>
                    <a:pt x="1793761" y="1755973"/>
                  </a:lnTo>
                  <a:lnTo>
                    <a:pt x="1809555" y="1708189"/>
                  </a:lnTo>
                  <a:lnTo>
                    <a:pt x="1823848" y="1659384"/>
                  </a:lnTo>
                  <a:lnTo>
                    <a:pt x="1836603" y="1609609"/>
                  </a:lnTo>
                  <a:lnTo>
                    <a:pt x="1847781" y="1558915"/>
                  </a:lnTo>
                  <a:lnTo>
                    <a:pt x="1857344" y="1507350"/>
                  </a:lnTo>
                  <a:lnTo>
                    <a:pt x="1865254" y="1454967"/>
                  </a:lnTo>
                  <a:lnTo>
                    <a:pt x="1871473" y="1401815"/>
                  </a:lnTo>
                  <a:lnTo>
                    <a:pt x="1875962" y="1347945"/>
                  </a:lnTo>
                  <a:lnTo>
                    <a:pt x="1878684" y="1293406"/>
                  </a:lnTo>
                  <a:lnTo>
                    <a:pt x="1879600" y="1238250"/>
                  </a:lnTo>
                  <a:lnTo>
                    <a:pt x="1878684" y="1183093"/>
                  </a:lnTo>
                  <a:lnTo>
                    <a:pt x="1875962" y="1128554"/>
                  </a:lnTo>
                  <a:lnTo>
                    <a:pt x="1871473" y="1074684"/>
                  </a:lnTo>
                  <a:lnTo>
                    <a:pt x="1865254" y="1021532"/>
                  </a:lnTo>
                  <a:lnTo>
                    <a:pt x="1857344" y="969148"/>
                  </a:lnTo>
                  <a:lnTo>
                    <a:pt x="1847781" y="917584"/>
                  </a:lnTo>
                  <a:lnTo>
                    <a:pt x="1836603" y="866890"/>
                  </a:lnTo>
                  <a:lnTo>
                    <a:pt x="1823848" y="817115"/>
                  </a:lnTo>
                  <a:lnTo>
                    <a:pt x="1809555" y="768310"/>
                  </a:lnTo>
                  <a:lnTo>
                    <a:pt x="1793761" y="720526"/>
                  </a:lnTo>
                  <a:lnTo>
                    <a:pt x="1776505" y="673813"/>
                  </a:lnTo>
                  <a:lnTo>
                    <a:pt x="1757826" y="628220"/>
                  </a:lnTo>
                  <a:lnTo>
                    <a:pt x="1737760" y="583800"/>
                  </a:lnTo>
                  <a:lnTo>
                    <a:pt x="1716348" y="540601"/>
                  </a:lnTo>
                  <a:lnTo>
                    <a:pt x="1693625" y="498674"/>
                  </a:lnTo>
                  <a:lnTo>
                    <a:pt x="1669632" y="458069"/>
                  </a:lnTo>
                  <a:lnTo>
                    <a:pt x="1644406" y="418838"/>
                  </a:lnTo>
                  <a:lnTo>
                    <a:pt x="1617985" y="381029"/>
                  </a:lnTo>
                  <a:lnTo>
                    <a:pt x="1590408" y="344694"/>
                  </a:lnTo>
                  <a:lnTo>
                    <a:pt x="1561712" y="309883"/>
                  </a:lnTo>
                  <a:lnTo>
                    <a:pt x="1531936" y="276646"/>
                  </a:lnTo>
                  <a:lnTo>
                    <a:pt x="1501119" y="245033"/>
                  </a:lnTo>
                  <a:lnTo>
                    <a:pt x="1469297" y="215095"/>
                  </a:lnTo>
                  <a:lnTo>
                    <a:pt x="1436510" y="186882"/>
                  </a:lnTo>
                  <a:lnTo>
                    <a:pt x="1402796" y="160445"/>
                  </a:lnTo>
                  <a:lnTo>
                    <a:pt x="1368193" y="135833"/>
                  </a:lnTo>
                  <a:lnTo>
                    <a:pt x="1332738" y="113097"/>
                  </a:lnTo>
                  <a:lnTo>
                    <a:pt x="1296471" y="92288"/>
                  </a:lnTo>
                  <a:lnTo>
                    <a:pt x="1259430" y="73456"/>
                  </a:lnTo>
                  <a:lnTo>
                    <a:pt x="1221652" y="56651"/>
                  </a:lnTo>
                  <a:lnTo>
                    <a:pt x="1183176" y="41923"/>
                  </a:lnTo>
                  <a:lnTo>
                    <a:pt x="1144040" y="29323"/>
                  </a:lnTo>
                  <a:lnTo>
                    <a:pt x="1104283" y="18900"/>
                  </a:lnTo>
                  <a:lnTo>
                    <a:pt x="1063942" y="10707"/>
                  </a:lnTo>
                  <a:lnTo>
                    <a:pt x="1023055" y="4792"/>
                  </a:lnTo>
                  <a:lnTo>
                    <a:pt x="981662" y="1206"/>
                  </a:lnTo>
                  <a:lnTo>
                    <a:pt x="9398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48350" y="4387850"/>
              <a:ext cx="1879600" cy="2470150"/>
            </a:xfrm>
            <a:custGeom>
              <a:avLst/>
              <a:gdLst/>
              <a:ahLst/>
              <a:cxnLst/>
              <a:rect l="l" t="t" r="r" b="b"/>
              <a:pathLst>
                <a:path w="1879600" h="2470150">
                  <a:moveTo>
                    <a:pt x="0" y="1238250"/>
                  </a:moveTo>
                  <a:lnTo>
                    <a:pt x="915" y="1183093"/>
                  </a:lnTo>
                  <a:lnTo>
                    <a:pt x="3637" y="1128554"/>
                  </a:lnTo>
                  <a:lnTo>
                    <a:pt x="8126" y="1074684"/>
                  </a:lnTo>
                  <a:lnTo>
                    <a:pt x="14345" y="1021532"/>
                  </a:lnTo>
                  <a:lnTo>
                    <a:pt x="22255" y="969149"/>
                  </a:lnTo>
                  <a:lnTo>
                    <a:pt x="31818" y="917584"/>
                  </a:lnTo>
                  <a:lnTo>
                    <a:pt x="42996" y="866890"/>
                  </a:lnTo>
                  <a:lnTo>
                    <a:pt x="55751" y="817115"/>
                  </a:lnTo>
                  <a:lnTo>
                    <a:pt x="70044" y="768310"/>
                  </a:lnTo>
                  <a:lnTo>
                    <a:pt x="85838" y="720526"/>
                  </a:lnTo>
                  <a:lnTo>
                    <a:pt x="103094" y="673813"/>
                  </a:lnTo>
                  <a:lnTo>
                    <a:pt x="121773" y="628221"/>
                  </a:lnTo>
                  <a:lnTo>
                    <a:pt x="141839" y="583800"/>
                  </a:lnTo>
                  <a:lnTo>
                    <a:pt x="163252" y="540601"/>
                  </a:lnTo>
                  <a:lnTo>
                    <a:pt x="185974" y="498674"/>
                  </a:lnTo>
                  <a:lnTo>
                    <a:pt x="209967" y="458070"/>
                  </a:lnTo>
                  <a:lnTo>
                    <a:pt x="235193" y="418838"/>
                  </a:lnTo>
                  <a:lnTo>
                    <a:pt x="261614" y="381029"/>
                  </a:lnTo>
                  <a:lnTo>
                    <a:pt x="289191" y="344694"/>
                  </a:lnTo>
                  <a:lnTo>
                    <a:pt x="317887" y="309883"/>
                  </a:lnTo>
                  <a:lnTo>
                    <a:pt x="347663" y="276646"/>
                  </a:lnTo>
                  <a:lnTo>
                    <a:pt x="378481" y="245033"/>
                  </a:lnTo>
                  <a:lnTo>
                    <a:pt x="410302" y="215095"/>
                  </a:lnTo>
                  <a:lnTo>
                    <a:pt x="443089" y="186882"/>
                  </a:lnTo>
                  <a:lnTo>
                    <a:pt x="476803" y="160445"/>
                  </a:lnTo>
                  <a:lnTo>
                    <a:pt x="511407" y="135833"/>
                  </a:lnTo>
                  <a:lnTo>
                    <a:pt x="546861" y="113098"/>
                  </a:lnTo>
                  <a:lnTo>
                    <a:pt x="583128" y="92288"/>
                  </a:lnTo>
                  <a:lnTo>
                    <a:pt x="620169" y="73456"/>
                  </a:lnTo>
                  <a:lnTo>
                    <a:pt x="657947" y="56651"/>
                  </a:lnTo>
                  <a:lnTo>
                    <a:pt x="696423" y="41923"/>
                  </a:lnTo>
                  <a:lnTo>
                    <a:pt x="735559" y="29323"/>
                  </a:lnTo>
                  <a:lnTo>
                    <a:pt x="775316" y="18900"/>
                  </a:lnTo>
                  <a:lnTo>
                    <a:pt x="815657" y="10707"/>
                  </a:lnTo>
                  <a:lnTo>
                    <a:pt x="856544" y="4792"/>
                  </a:lnTo>
                  <a:lnTo>
                    <a:pt x="897937" y="1206"/>
                  </a:lnTo>
                  <a:lnTo>
                    <a:pt x="939800" y="0"/>
                  </a:lnTo>
                  <a:lnTo>
                    <a:pt x="981662" y="1206"/>
                  </a:lnTo>
                  <a:lnTo>
                    <a:pt x="1023055" y="4792"/>
                  </a:lnTo>
                  <a:lnTo>
                    <a:pt x="1063942" y="10707"/>
                  </a:lnTo>
                  <a:lnTo>
                    <a:pt x="1104283" y="18900"/>
                  </a:lnTo>
                  <a:lnTo>
                    <a:pt x="1144040" y="29323"/>
                  </a:lnTo>
                  <a:lnTo>
                    <a:pt x="1183176" y="41923"/>
                  </a:lnTo>
                  <a:lnTo>
                    <a:pt x="1221652" y="56651"/>
                  </a:lnTo>
                  <a:lnTo>
                    <a:pt x="1259430" y="73456"/>
                  </a:lnTo>
                  <a:lnTo>
                    <a:pt x="1296471" y="92288"/>
                  </a:lnTo>
                  <a:lnTo>
                    <a:pt x="1332738" y="113098"/>
                  </a:lnTo>
                  <a:lnTo>
                    <a:pt x="1368192" y="135833"/>
                  </a:lnTo>
                  <a:lnTo>
                    <a:pt x="1402796" y="160445"/>
                  </a:lnTo>
                  <a:lnTo>
                    <a:pt x="1436510" y="186882"/>
                  </a:lnTo>
                  <a:lnTo>
                    <a:pt x="1469297" y="215095"/>
                  </a:lnTo>
                  <a:lnTo>
                    <a:pt x="1501118" y="245033"/>
                  </a:lnTo>
                  <a:lnTo>
                    <a:pt x="1531936" y="276646"/>
                  </a:lnTo>
                  <a:lnTo>
                    <a:pt x="1561712" y="309883"/>
                  </a:lnTo>
                  <a:lnTo>
                    <a:pt x="1590408" y="344694"/>
                  </a:lnTo>
                  <a:lnTo>
                    <a:pt x="1617985" y="381029"/>
                  </a:lnTo>
                  <a:lnTo>
                    <a:pt x="1644406" y="418838"/>
                  </a:lnTo>
                  <a:lnTo>
                    <a:pt x="1669632" y="458070"/>
                  </a:lnTo>
                  <a:lnTo>
                    <a:pt x="1693625" y="498674"/>
                  </a:lnTo>
                  <a:lnTo>
                    <a:pt x="1716347" y="540601"/>
                  </a:lnTo>
                  <a:lnTo>
                    <a:pt x="1737760" y="583800"/>
                  </a:lnTo>
                  <a:lnTo>
                    <a:pt x="1757826" y="628221"/>
                  </a:lnTo>
                  <a:lnTo>
                    <a:pt x="1776505" y="673813"/>
                  </a:lnTo>
                  <a:lnTo>
                    <a:pt x="1793761" y="720526"/>
                  </a:lnTo>
                  <a:lnTo>
                    <a:pt x="1809555" y="768310"/>
                  </a:lnTo>
                  <a:lnTo>
                    <a:pt x="1823848" y="817115"/>
                  </a:lnTo>
                  <a:lnTo>
                    <a:pt x="1836603" y="866890"/>
                  </a:lnTo>
                  <a:lnTo>
                    <a:pt x="1847781" y="917584"/>
                  </a:lnTo>
                  <a:lnTo>
                    <a:pt x="1857344" y="969149"/>
                  </a:lnTo>
                  <a:lnTo>
                    <a:pt x="1865254" y="1021532"/>
                  </a:lnTo>
                  <a:lnTo>
                    <a:pt x="1871473" y="1074684"/>
                  </a:lnTo>
                  <a:lnTo>
                    <a:pt x="1875962" y="1128554"/>
                  </a:lnTo>
                  <a:lnTo>
                    <a:pt x="1878684" y="1183093"/>
                  </a:lnTo>
                  <a:lnTo>
                    <a:pt x="1879600" y="1238250"/>
                  </a:lnTo>
                  <a:lnTo>
                    <a:pt x="1878684" y="1293406"/>
                  </a:lnTo>
                  <a:lnTo>
                    <a:pt x="1875962" y="1347945"/>
                  </a:lnTo>
                  <a:lnTo>
                    <a:pt x="1871473" y="1401815"/>
                  </a:lnTo>
                  <a:lnTo>
                    <a:pt x="1865254" y="1454967"/>
                  </a:lnTo>
                  <a:lnTo>
                    <a:pt x="1857344" y="1507350"/>
                  </a:lnTo>
                  <a:lnTo>
                    <a:pt x="1847781" y="1558914"/>
                  </a:lnTo>
                  <a:lnTo>
                    <a:pt x="1836603" y="1609609"/>
                  </a:lnTo>
                  <a:lnTo>
                    <a:pt x="1823848" y="1659384"/>
                  </a:lnTo>
                  <a:lnTo>
                    <a:pt x="1809555" y="1708188"/>
                  </a:lnTo>
                  <a:lnTo>
                    <a:pt x="1793761" y="1755973"/>
                  </a:lnTo>
                  <a:lnTo>
                    <a:pt x="1776505" y="1802686"/>
                  </a:lnTo>
                  <a:lnTo>
                    <a:pt x="1757826" y="1848278"/>
                  </a:lnTo>
                  <a:lnTo>
                    <a:pt x="1737760" y="1892699"/>
                  </a:lnTo>
                  <a:lnTo>
                    <a:pt x="1716347" y="1935898"/>
                  </a:lnTo>
                  <a:lnTo>
                    <a:pt x="1693625" y="1977825"/>
                  </a:lnTo>
                  <a:lnTo>
                    <a:pt x="1669632" y="2018429"/>
                  </a:lnTo>
                  <a:lnTo>
                    <a:pt x="1644406" y="2057661"/>
                  </a:lnTo>
                  <a:lnTo>
                    <a:pt x="1617985" y="2095469"/>
                  </a:lnTo>
                  <a:lnTo>
                    <a:pt x="1590408" y="2131804"/>
                  </a:lnTo>
                  <a:lnTo>
                    <a:pt x="1561712" y="2166616"/>
                  </a:lnTo>
                  <a:lnTo>
                    <a:pt x="1531936" y="2199853"/>
                  </a:lnTo>
                  <a:lnTo>
                    <a:pt x="1501118" y="2231466"/>
                  </a:lnTo>
                  <a:lnTo>
                    <a:pt x="1469297" y="2261404"/>
                  </a:lnTo>
                  <a:lnTo>
                    <a:pt x="1436510" y="2289617"/>
                  </a:lnTo>
                  <a:lnTo>
                    <a:pt x="1402796" y="2316054"/>
                  </a:lnTo>
                  <a:lnTo>
                    <a:pt x="1368192" y="2340666"/>
                  </a:lnTo>
                  <a:lnTo>
                    <a:pt x="1332738" y="2363401"/>
                  </a:lnTo>
                  <a:lnTo>
                    <a:pt x="1296471" y="2384211"/>
                  </a:lnTo>
                  <a:lnTo>
                    <a:pt x="1259430" y="2403043"/>
                  </a:lnTo>
                  <a:lnTo>
                    <a:pt x="1221652" y="2419848"/>
                  </a:lnTo>
                  <a:lnTo>
                    <a:pt x="1183176" y="2434576"/>
                  </a:lnTo>
                  <a:lnTo>
                    <a:pt x="1144040" y="2447176"/>
                  </a:lnTo>
                  <a:lnTo>
                    <a:pt x="1104283" y="2457599"/>
                  </a:lnTo>
                  <a:lnTo>
                    <a:pt x="1063942" y="2465792"/>
                  </a:lnTo>
                  <a:lnTo>
                    <a:pt x="1033822" y="2470150"/>
                  </a:lnTo>
                </a:path>
                <a:path w="1879600" h="2470150">
                  <a:moveTo>
                    <a:pt x="845777" y="2470150"/>
                  </a:moveTo>
                  <a:lnTo>
                    <a:pt x="775316" y="2457599"/>
                  </a:lnTo>
                  <a:lnTo>
                    <a:pt x="735559" y="2447176"/>
                  </a:lnTo>
                  <a:lnTo>
                    <a:pt x="696423" y="2434576"/>
                  </a:lnTo>
                  <a:lnTo>
                    <a:pt x="657947" y="2419848"/>
                  </a:lnTo>
                  <a:lnTo>
                    <a:pt x="620169" y="2403043"/>
                  </a:lnTo>
                  <a:lnTo>
                    <a:pt x="583128" y="2384211"/>
                  </a:lnTo>
                  <a:lnTo>
                    <a:pt x="546861" y="2363401"/>
                  </a:lnTo>
                  <a:lnTo>
                    <a:pt x="511407" y="2340666"/>
                  </a:lnTo>
                  <a:lnTo>
                    <a:pt x="476803" y="2316054"/>
                  </a:lnTo>
                  <a:lnTo>
                    <a:pt x="443089" y="2289617"/>
                  </a:lnTo>
                  <a:lnTo>
                    <a:pt x="410302" y="2261404"/>
                  </a:lnTo>
                  <a:lnTo>
                    <a:pt x="378481" y="2231466"/>
                  </a:lnTo>
                  <a:lnTo>
                    <a:pt x="347663" y="2199853"/>
                  </a:lnTo>
                  <a:lnTo>
                    <a:pt x="317887" y="2166616"/>
                  </a:lnTo>
                  <a:lnTo>
                    <a:pt x="289191" y="2131804"/>
                  </a:lnTo>
                  <a:lnTo>
                    <a:pt x="261614" y="2095469"/>
                  </a:lnTo>
                  <a:lnTo>
                    <a:pt x="235193" y="2057661"/>
                  </a:lnTo>
                  <a:lnTo>
                    <a:pt x="209967" y="2018429"/>
                  </a:lnTo>
                  <a:lnTo>
                    <a:pt x="185974" y="1977825"/>
                  </a:lnTo>
                  <a:lnTo>
                    <a:pt x="163252" y="1935898"/>
                  </a:lnTo>
                  <a:lnTo>
                    <a:pt x="141839" y="1892699"/>
                  </a:lnTo>
                  <a:lnTo>
                    <a:pt x="121773" y="1848278"/>
                  </a:lnTo>
                  <a:lnTo>
                    <a:pt x="103094" y="1802686"/>
                  </a:lnTo>
                  <a:lnTo>
                    <a:pt x="85838" y="1755973"/>
                  </a:lnTo>
                  <a:lnTo>
                    <a:pt x="70044" y="1708188"/>
                  </a:lnTo>
                  <a:lnTo>
                    <a:pt x="55751" y="1659384"/>
                  </a:lnTo>
                  <a:lnTo>
                    <a:pt x="42996" y="1609609"/>
                  </a:lnTo>
                  <a:lnTo>
                    <a:pt x="31818" y="1558914"/>
                  </a:lnTo>
                  <a:lnTo>
                    <a:pt x="22255" y="1507350"/>
                  </a:lnTo>
                  <a:lnTo>
                    <a:pt x="14345" y="1454967"/>
                  </a:lnTo>
                  <a:lnTo>
                    <a:pt x="8126" y="1401815"/>
                  </a:lnTo>
                  <a:lnTo>
                    <a:pt x="3637" y="1347945"/>
                  </a:lnTo>
                  <a:lnTo>
                    <a:pt x="915" y="1293406"/>
                  </a:lnTo>
                  <a:lnTo>
                    <a:pt x="0" y="123825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46100" y="5803900"/>
            <a:ext cx="444500" cy="381000"/>
          </a:xfrm>
          <a:custGeom>
            <a:avLst/>
            <a:gdLst/>
            <a:ahLst/>
            <a:cxnLst/>
            <a:rect l="l" t="t" r="r" b="b"/>
            <a:pathLst>
              <a:path w="444500" h="381000">
                <a:moveTo>
                  <a:pt x="0" y="381000"/>
                </a:moveTo>
                <a:lnTo>
                  <a:pt x="645" y="304215"/>
                </a:lnTo>
                <a:lnTo>
                  <a:pt x="2494" y="232697"/>
                </a:lnTo>
                <a:lnTo>
                  <a:pt x="5422" y="167979"/>
                </a:lnTo>
                <a:lnTo>
                  <a:pt x="9299" y="111592"/>
                </a:lnTo>
                <a:lnTo>
                  <a:pt x="13997" y="65068"/>
                </a:lnTo>
                <a:lnTo>
                  <a:pt x="25350" y="7740"/>
                </a:lnTo>
                <a:lnTo>
                  <a:pt x="31748" y="0"/>
                </a:lnTo>
                <a:lnTo>
                  <a:pt x="412751" y="0"/>
                </a:lnTo>
                <a:lnTo>
                  <a:pt x="430502" y="65068"/>
                </a:lnTo>
                <a:lnTo>
                  <a:pt x="435200" y="111592"/>
                </a:lnTo>
                <a:lnTo>
                  <a:pt x="439077" y="167979"/>
                </a:lnTo>
                <a:lnTo>
                  <a:pt x="442005" y="232697"/>
                </a:lnTo>
                <a:lnTo>
                  <a:pt x="443854" y="304215"/>
                </a:lnTo>
                <a:lnTo>
                  <a:pt x="444500" y="3810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943100" y="4533900"/>
            <a:ext cx="1489710" cy="1689100"/>
            <a:chOff x="1943100" y="4533900"/>
            <a:chExt cx="1489710" cy="1689100"/>
          </a:xfrm>
        </p:grpSpPr>
        <p:sp>
          <p:nvSpPr>
            <p:cNvPr id="53" name="object 53"/>
            <p:cNvSpPr/>
            <p:nvPr/>
          </p:nvSpPr>
          <p:spPr>
            <a:xfrm>
              <a:off x="1955800" y="5461000"/>
              <a:ext cx="431800" cy="749300"/>
            </a:xfrm>
            <a:custGeom>
              <a:avLst/>
              <a:gdLst/>
              <a:ahLst/>
              <a:cxnLst/>
              <a:rect l="l" t="t" r="r" b="b"/>
              <a:pathLst>
                <a:path w="431800" h="749300">
                  <a:moveTo>
                    <a:pt x="0" y="749300"/>
                  </a:moveTo>
                  <a:lnTo>
                    <a:pt x="211" y="667655"/>
                  </a:lnTo>
                  <a:lnTo>
                    <a:pt x="829" y="588557"/>
                  </a:lnTo>
                  <a:lnTo>
                    <a:pt x="1834" y="512463"/>
                  </a:lnTo>
                  <a:lnTo>
                    <a:pt x="3202" y="439829"/>
                  </a:lnTo>
                  <a:lnTo>
                    <a:pt x="4912" y="371113"/>
                  </a:lnTo>
                  <a:lnTo>
                    <a:pt x="6942" y="306773"/>
                  </a:lnTo>
                  <a:lnTo>
                    <a:pt x="9270" y="247264"/>
                  </a:lnTo>
                  <a:lnTo>
                    <a:pt x="11873" y="193044"/>
                  </a:lnTo>
                  <a:lnTo>
                    <a:pt x="14731" y="144571"/>
                  </a:lnTo>
                  <a:lnTo>
                    <a:pt x="17821" y="102301"/>
                  </a:lnTo>
                  <a:lnTo>
                    <a:pt x="24608" y="38199"/>
                  </a:lnTo>
                  <a:lnTo>
                    <a:pt x="35981" y="0"/>
                  </a:lnTo>
                  <a:lnTo>
                    <a:pt x="395818" y="0"/>
                  </a:lnTo>
                  <a:lnTo>
                    <a:pt x="407191" y="38199"/>
                  </a:lnTo>
                  <a:lnTo>
                    <a:pt x="413978" y="102301"/>
                  </a:lnTo>
                  <a:lnTo>
                    <a:pt x="417068" y="144571"/>
                  </a:lnTo>
                  <a:lnTo>
                    <a:pt x="419926" y="193044"/>
                  </a:lnTo>
                  <a:lnTo>
                    <a:pt x="422529" y="247264"/>
                  </a:lnTo>
                  <a:lnTo>
                    <a:pt x="424857" y="306773"/>
                  </a:lnTo>
                  <a:lnTo>
                    <a:pt x="426887" y="371113"/>
                  </a:lnTo>
                  <a:lnTo>
                    <a:pt x="428597" y="439829"/>
                  </a:lnTo>
                  <a:lnTo>
                    <a:pt x="429965" y="512463"/>
                  </a:lnTo>
                  <a:lnTo>
                    <a:pt x="430970" y="588557"/>
                  </a:lnTo>
                  <a:lnTo>
                    <a:pt x="431588" y="667655"/>
                  </a:lnTo>
                  <a:lnTo>
                    <a:pt x="4318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09800" y="4876800"/>
              <a:ext cx="635000" cy="584200"/>
            </a:xfrm>
            <a:custGeom>
              <a:avLst/>
              <a:gdLst/>
              <a:ahLst/>
              <a:cxnLst/>
              <a:rect l="l" t="t" r="r" b="b"/>
              <a:pathLst>
                <a:path w="635000" h="584200">
                  <a:moveTo>
                    <a:pt x="0" y="584200"/>
                  </a:moveTo>
                  <a:lnTo>
                    <a:pt x="444" y="504927"/>
                  </a:lnTo>
                  <a:lnTo>
                    <a:pt x="1738" y="428896"/>
                  </a:lnTo>
                  <a:lnTo>
                    <a:pt x="3825" y="356802"/>
                  </a:lnTo>
                  <a:lnTo>
                    <a:pt x="6646" y="289343"/>
                  </a:lnTo>
                  <a:lnTo>
                    <a:pt x="10143" y="227212"/>
                  </a:lnTo>
                  <a:lnTo>
                    <a:pt x="14258" y="171108"/>
                  </a:lnTo>
                  <a:lnTo>
                    <a:pt x="18933" y="121725"/>
                  </a:lnTo>
                  <a:lnTo>
                    <a:pt x="24110" y="79760"/>
                  </a:lnTo>
                  <a:lnTo>
                    <a:pt x="35739" y="20868"/>
                  </a:lnTo>
                  <a:lnTo>
                    <a:pt x="48681" y="0"/>
                  </a:lnTo>
                  <a:lnTo>
                    <a:pt x="586318" y="0"/>
                  </a:lnTo>
                  <a:lnTo>
                    <a:pt x="605267" y="45909"/>
                  </a:lnTo>
                  <a:lnTo>
                    <a:pt x="616066" y="121725"/>
                  </a:lnTo>
                  <a:lnTo>
                    <a:pt x="620741" y="171108"/>
                  </a:lnTo>
                  <a:lnTo>
                    <a:pt x="624856" y="227212"/>
                  </a:lnTo>
                  <a:lnTo>
                    <a:pt x="628353" y="289343"/>
                  </a:lnTo>
                  <a:lnTo>
                    <a:pt x="631174" y="356802"/>
                  </a:lnTo>
                  <a:lnTo>
                    <a:pt x="633261" y="428896"/>
                  </a:lnTo>
                  <a:lnTo>
                    <a:pt x="634555" y="504927"/>
                  </a:lnTo>
                  <a:lnTo>
                    <a:pt x="635000" y="5842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844800" y="5461000"/>
              <a:ext cx="0" cy="723265"/>
            </a:xfrm>
            <a:custGeom>
              <a:avLst/>
              <a:gdLst/>
              <a:ahLst/>
              <a:cxnLst/>
              <a:rect l="l" t="t" r="r" b="b"/>
              <a:pathLst>
                <a:path h="723264">
                  <a:moveTo>
                    <a:pt x="0" y="0"/>
                  </a:moveTo>
                  <a:lnTo>
                    <a:pt x="0" y="72292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52700" y="4546600"/>
              <a:ext cx="863600" cy="355600"/>
            </a:xfrm>
            <a:custGeom>
              <a:avLst/>
              <a:gdLst/>
              <a:ahLst/>
              <a:cxnLst/>
              <a:rect l="l" t="t" r="r" b="b"/>
              <a:pathLst>
                <a:path w="863600" h="355600">
                  <a:moveTo>
                    <a:pt x="0" y="355600"/>
                  </a:moveTo>
                  <a:lnTo>
                    <a:pt x="782" y="274064"/>
                  </a:lnTo>
                  <a:lnTo>
                    <a:pt x="3011" y="199216"/>
                  </a:lnTo>
                  <a:lnTo>
                    <a:pt x="6509" y="133190"/>
                  </a:lnTo>
                  <a:lnTo>
                    <a:pt x="11098" y="78121"/>
                  </a:lnTo>
                  <a:lnTo>
                    <a:pt x="16600" y="36143"/>
                  </a:lnTo>
                  <a:lnTo>
                    <a:pt x="29631" y="0"/>
                  </a:lnTo>
                  <a:lnTo>
                    <a:pt x="833968" y="0"/>
                  </a:lnTo>
                  <a:lnTo>
                    <a:pt x="846999" y="36143"/>
                  </a:lnTo>
                  <a:lnTo>
                    <a:pt x="852501" y="78121"/>
                  </a:lnTo>
                  <a:lnTo>
                    <a:pt x="857090" y="133190"/>
                  </a:lnTo>
                  <a:lnTo>
                    <a:pt x="860588" y="199216"/>
                  </a:lnTo>
                  <a:lnTo>
                    <a:pt x="862817" y="274064"/>
                  </a:lnTo>
                  <a:lnTo>
                    <a:pt x="863600" y="3556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03600" y="4902200"/>
              <a:ext cx="16510" cy="1223010"/>
            </a:xfrm>
            <a:custGeom>
              <a:avLst/>
              <a:gdLst/>
              <a:ahLst/>
              <a:cxnLst/>
              <a:rect l="l" t="t" r="r" b="b"/>
              <a:pathLst>
                <a:path w="16510" h="1223010">
                  <a:moveTo>
                    <a:pt x="15976" y="0"/>
                  </a:moveTo>
                  <a:lnTo>
                    <a:pt x="0" y="122294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774700" y="4381500"/>
            <a:ext cx="886460" cy="1862455"/>
            <a:chOff x="774700" y="4381500"/>
            <a:chExt cx="886460" cy="1862455"/>
          </a:xfrm>
        </p:grpSpPr>
        <p:sp>
          <p:nvSpPr>
            <p:cNvPr id="59" name="object 59"/>
            <p:cNvSpPr/>
            <p:nvPr/>
          </p:nvSpPr>
          <p:spPr>
            <a:xfrm>
              <a:off x="787400" y="5054600"/>
              <a:ext cx="508000" cy="749300"/>
            </a:xfrm>
            <a:custGeom>
              <a:avLst/>
              <a:gdLst/>
              <a:ahLst/>
              <a:cxnLst/>
              <a:rect l="l" t="t" r="r" b="b"/>
              <a:pathLst>
                <a:path w="508000" h="749300">
                  <a:moveTo>
                    <a:pt x="0" y="749300"/>
                  </a:moveTo>
                  <a:lnTo>
                    <a:pt x="248" y="667655"/>
                  </a:lnTo>
                  <a:lnTo>
                    <a:pt x="976" y="588557"/>
                  </a:lnTo>
                  <a:lnTo>
                    <a:pt x="2158" y="512463"/>
                  </a:lnTo>
                  <a:lnTo>
                    <a:pt x="3767" y="439829"/>
                  </a:lnTo>
                  <a:lnTo>
                    <a:pt x="5779" y="371113"/>
                  </a:lnTo>
                  <a:lnTo>
                    <a:pt x="8167" y="306773"/>
                  </a:lnTo>
                  <a:lnTo>
                    <a:pt x="10906" y="247264"/>
                  </a:lnTo>
                  <a:lnTo>
                    <a:pt x="13969" y="193044"/>
                  </a:lnTo>
                  <a:lnTo>
                    <a:pt x="17331" y="144571"/>
                  </a:lnTo>
                  <a:lnTo>
                    <a:pt x="20966" y="102301"/>
                  </a:lnTo>
                  <a:lnTo>
                    <a:pt x="28951" y="38199"/>
                  </a:lnTo>
                  <a:lnTo>
                    <a:pt x="42331" y="0"/>
                  </a:lnTo>
                  <a:lnTo>
                    <a:pt x="465668" y="0"/>
                  </a:lnTo>
                  <a:lnTo>
                    <a:pt x="479048" y="38199"/>
                  </a:lnTo>
                  <a:lnTo>
                    <a:pt x="487033" y="102301"/>
                  </a:lnTo>
                  <a:lnTo>
                    <a:pt x="490668" y="144571"/>
                  </a:lnTo>
                  <a:lnTo>
                    <a:pt x="494030" y="193044"/>
                  </a:lnTo>
                  <a:lnTo>
                    <a:pt x="497093" y="247264"/>
                  </a:lnTo>
                  <a:lnTo>
                    <a:pt x="499832" y="306773"/>
                  </a:lnTo>
                  <a:lnTo>
                    <a:pt x="502220" y="371113"/>
                  </a:lnTo>
                  <a:lnTo>
                    <a:pt x="504232" y="439829"/>
                  </a:lnTo>
                  <a:lnTo>
                    <a:pt x="505841" y="512463"/>
                  </a:lnTo>
                  <a:lnTo>
                    <a:pt x="507023" y="588557"/>
                  </a:lnTo>
                  <a:lnTo>
                    <a:pt x="507751" y="667655"/>
                  </a:lnTo>
                  <a:lnTo>
                    <a:pt x="5080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95400" y="5803900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9046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41400" y="4394200"/>
              <a:ext cx="596900" cy="647700"/>
            </a:xfrm>
            <a:custGeom>
              <a:avLst/>
              <a:gdLst/>
              <a:ahLst/>
              <a:cxnLst/>
              <a:rect l="l" t="t" r="r" b="b"/>
              <a:pathLst>
                <a:path w="596900" h="647700">
                  <a:moveTo>
                    <a:pt x="0" y="647700"/>
                  </a:moveTo>
                  <a:lnTo>
                    <a:pt x="387" y="566453"/>
                  </a:lnTo>
                  <a:lnTo>
                    <a:pt x="1519" y="488219"/>
                  </a:lnTo>
                  <a:lnTo>
                    <a:pt x="3348" y="413603"/>
                  </a:lnTo>
                  <a:lnTo>
                    <a:pt x="5827" y="343212"/>
                  </a:lnTo>
                  <a:lnTo>
                    <a:pt x="8911" y="277655"/>
                  </a:lnTo>
                  <a:lnTo>
                    <a:pt x="12553" y="217536"/>
                  </a:lnTo>
                  <a:lnTo>
                    <a:pt x="16705" y="163464"/>
                  </a:lnTo>
                  <a:lnTo>
                    <a:pt x="21322" y="116046"/>
                  </a:lnTo>
                  <a:lnTo>
                    <a:pt x="26356" y="75888"/>
                  </a:lnTo>
                  <a:lnTo>
                    <a:pt x="37492" y="19781"/>
                  </a:lnTo>
                  <a:lnTo>
                    <a:pt x="49739" y="0"/>
                  </a:lnTo>
                  <a:lnTo>
                    <a:pt x="547160" y="0"/>
                  </a:lnTo>
                  <a:lnTo>
                    <a:pt x="565137" y="43597"/>
                  </a:lnTo>
                  <a:lnTo>
                    <a:pt x="575577" y="116046"/>
                  </a:lnTo>
                  <a:lnTo>
                    <a:pt x="580194" y="163464"/>
                  </a:lnTo>
                  <a:lnTo>
                    <a:pt x="584346" y="217536"/>
                  </a:lnTo>
                  <a:lnTo>
                    <a:pt x="587988" y="277655"/>
                  </a:lnTo>
                  <a:lnTo>
                    <a:pt x="591072" y="343212"/>
                  </a:lnTo>
                  <a:lnTo>
                    <a:pt x="593551" y="413603"/>
                  </a:lnTo>
                  <a:lnTo>
                    <a:pt x="595380" y="488219"/>
                  </a:lnTo>
                  <a:lnTo>
                    <a:pt x="596512" y="566453"/>
                  </a:lnTo>
                  <a:lnTo>
                    <a:pt x="596900" y="6477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38300" y="5041900"/>
              <a:ext cx="10160" cy="1189355"/>
            </a:xfrm>
            <a:custGeom>
              <a:avLst/>
              <a:gdLst/>
              <a:ahLst/>
              <a:cxnLst/>
              <a:rect l="l" t="t" r="r" b="b"/>
              <a:pathLst>
                <a:path w="10160" h="1189354">
                  <a:moveTo>
                    <a:pt x="0" y="0"/>
                  </a:moveTo>
                  <a:lnTo>
                    <a:pt x="10042" y="1189263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3733800" y="4089400"/>
            <a:ext cx="681990" cy="2159000"/>
            <a:chOff x="3733800" y="4089400"/>
            <a:chExt cx="681990" cy="2159000"/>
          </a:xfrm>
        </p:grpSpPr>
        <p:sp>
          <p:nvSpPr>
            <p:cNvPr id="64" name="object 64"/>
            <p:cNvSpPr/>
            <p:nvPr/>
          </p:nvSpPr>
          <p:spPr>
            <a:xfrm>
              <a:off x="3746500" y="4229100"/>
              <a:ext cx="317500" cy="2006600"/>
            </a:xfrm>
            <a:custGeom>
              <a:avLst/>
              <a:gdLst/>
              <a:ahLst/>
              <a:cxnLst/>
              <a:rect l="l" t="t" r="r" b="b"/>
              <a:pathLst>
                <a:path w="317500" h="2006600">
                  <a:moveTo>
                    <a:pt x="0" y="2006600"/>
                  </a:moveTo>
                  <a:lnTo>
                    <a:pt x="22" y="1923888"/>
                  </a:lnTo>
                  <a:lnTo>
                    <a:pt x="87" y="1842027"/>
                  </a:lnTo>
                  <a:lnTo>
                    <a:pt x="196" y="1761083"/>
                  </a:lnTo>
                  <a:lnTo>
                    <a:pt x="346" y="1681119"/>
                  </a:lnTo>
                  <a:lnTo>
                    <a:pt x="537" y="1602200"/>
                  </a:lnTo>
                  <a:lnTo>
                    <a:pt x="768" y="1524390"/>
                  </a:lnTo>
                  <a:lnTo>
                    <a:pt x="1039" y="1447755"/>
                  </a:lnTo>
                  <a:lnTo>
                    <a:pt x="1348" y="1372359"/>
                  </a:lnTo>
                  <a:lnTo>
                    <a:pt x="1695" y="1298266"/>
                  </a:lnTo>
                  <a:lnTo>
                    <a:pt x="2079" y="1225540"/>
                  </a:lnTo>
                  <a:lnTo>
                    <a:pt x="2498" y="1154247"/>
                  </a:lnTo>
                  <a:lnTo>
                    <a:pt x="2953" y="1084451"/>
                  </a:lnTo>
                  <a:lnTo>
                    <a:pt x="3441" y="1016217"/>
                  </a:lnTo>
                  <a:lnTo>
                    <a:pt x="3963" y="949608"/>
                  </a:lnTo>
                  <a:lnTo>
                    <a:pt x="4518" y="884690"/>
                  </a:lnTo>
                  <a:lnTo>
                    <a:pt x="5104" y="821528"/>
                  </a:lnTo>
                  <a:lnTo>
                    <a:pt x="5721" y="760185"/>
                  </a:lnTo>
                  <a:lnTo>
                    <a:pt x="6368" y="700726"/>
                  </a:lnTo>
                  <a:lnTo>
                    <a:pt x="7044" y="643216"/>
                  </a:lnTo>
                  <a:lnTo>
                    <a:pt x="7748" y="587719"/>
                  </a:lnTo>
                  <a:lnTo>
                    <a:pt x="8480" y="534300"/>
                  </a:lnTo>
                  <a:lnTo>
                    <a:pt x="9238" y="483024"/>
                  </a:lnTo>
                  <a:lnTo>
                    <a:pt x="10022" y="433955"/>
                  </a:lnTo>
                  <a:lnTo>
                    <a:pt x="10831" y="387157"/>
                  </a:lnTo>
                  <a:lnTo>
                    <a:pt x="11664" y="342695"/>
                  </a:lnTo>
                  <a:lnTo>
                    <a:pt x="12520" y="300634"/>
                  </a:lnTo>
                  <a:lnTo>
                    <a:pt x="13398" y="261039"/>
                  </a:lnTo>
                  <a:lnTo>
                    <a:pt x="15218" y="189501"/>
                  </a:lnTo>
                  <a:lnTo>
                    <a:pt x="17117" y="128599"/>
                  </a:lnTo>
                  <a:lnTo>
                    <a:pt x="19088" y="78848"/>
                  </a:lnTo>
                  <a:lnTo>
                    <a:pt x="21124" y="40766"/>
                  </a:lnTo>
                  <a:lnTo>
                    <a:pt x="25365" y="1673"/>
                  </a:lnTo>
                  <a:lnTo>
                    <a:pt x="26456" y="0"/>
                  </a:lnTo>
                  <a:lnTo>
                    <a:pt x="291043" y="0"/>
                  </a:lnTo>
                  <a:lnTo>
                    <a:pt x="296375" y="40766"/>
                  </a:lnTo>
                  <a:lnTo>
                    <a:pt x="298411" y="78848"/>
                  </a:lnTo>
                  <a:lnTo>
                    <a:pt x="300382" y="128599"/>
                  </a:lnTo>
                  <a:lnTo>
                    <a:pt x="302281" y="189501"/>
                  </a:lnTo>
                  <a:lnTo>
                    <a:pt x="304101" y="261039"/>
                  </a:lnTo>
                  <a:lnTo>
                    <a:pt x="304979" y="300634"/>
                  </a:lnTo>
                  <a:lnTo>
                    <a:pt x="305835" y="342695"/>
                  </a:lnTo>
                  <a:lnTo>
                    <a:pt x="306668" y="387157"/>
                  </a:lnTo>
                  <a:lnTo>
                    <a:pt x="307477" y="433955"/>
                  </a:lnTo>
                  <a:lnTo>
                    <a:pt x="308261" y="483024"/>
                  </a:lnTo>
                  <a:lnTo>
                    <a:pt x="309019" y="534300"/>
                  </a:lnTo>
                  <a:lnTo>
                    <a:pt x="309751" y="587719"/>
                  </a:lnTo>
                  <a:lnTo>
                    <a:pt x="310455" y="643216"/>
                  </a:lnTo>
                  <a:lnTo>
                    <a:pt x="311131" y="700726"/>
                  </a:lnTo>
                  <a:lnTo>
                    <a:pt x="311778" y="760185"/>
                  </a:lnTo>
                  <a:lnTo>
                    <a:pt x="312395" y="821528"/>
                  </a:lnTo>
                  <a:lnTo>
                    <a:pt x="312981" y="884690"/>
                  </a:lnTo>
                  <a:lnTo>
                    <a:pt x="313536" y="949608"/>
                  </a:lnTo>
                  <a:lnTo>
                    <a:pt x="314058" y="1016217"/>
                  </a:lnTo>
                  <a:lnTo>
                    <a:pt x="314546" y="1084451"/>
                  </a:lnTo>
                  <a:lnTo>
                    <a:pt x="315001" y="1154247"/>
                  </a:lnTo>
                  <a:lnTo>
                    <a:pt x="315420" y="1225540"/>
                  </a:lnTo>
                  <a:lnTo>
                    <a:pt x="315804" y="1298266"/>
                  </a:lnTo>
                  <a:lnTo>
                    <a:pt x="316151" y="1372359"/>
                  </a:lnTo>
                  <a:lnTo>
                    <a:pt x="316460" y="1447755"/>
                  </a:lnTo>
                  <a:lnTo>
                    <a:pt x="316731" y="1524390"/>
                  </a:lnTo>
                  <a:lnTo>
                    <a:pt x="316962" y="1602200"/>
                  </a:lnTo>
                  <a:lnTo>
                    <a:pt x="317153" y="1681119"/>
                  </a:lnTo>
                  <a:lnTo>
                    <a:pt x="317303" y="1761083"/>
                  </a:lnTo>
                  <a:lnTo>
                    <a:pt x="317412" y="1842027"/>
                  </a:lnTo>
                  <a:lnTo>
                    <a:pt x="317477" y="1923888"/>
                  </a:lnTo>
                  <a:lnTo>
                    <a:pt x="317500" y="20066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937000" y="4102100"/>
              <a:ext cx="457200" cy="127000"/>
            </a:xfrm>
            <a:custGeom>
              <a:avLst/>
              <a:gdLst/>
              <a:ahLst/>
              <a:cxnLst/>
              <a:rect l="l" t="t" r="r" b="b"/>
              <a:pathLst>
                <a:path w="457200" h="127000">
                  <a:moveTo>
                    <a:pt x="0" y="127000"/>
                  </a:moveTo>
                  <a:lnTo>
                    <a:pt x="831" y="77565"/>
                  </a:lnTo>
                  <a:lnTo>
                    <a:pt x="3099" y="37197"/>
                  </a:lnTo>
                  <a:lnTo>
                    <a:pt x="6463" y="9980"/>
                  </a:lnTo>
                  <a:lnTo>
                    <a:pt x="10583" y="0"/>
                  </a:lnTo>
                  <a:lnTo>
                    <a:pt x="446616" y="0"/>
                  </a:lnTo>
                  <a:lnTo>
                    <a:pt x="450736" y="9980"/>
                  </a:lnTo>
                  <a:lnTo>
                    <a:pt x="454100" y="37197"/>
                  </a:lnTo>
                  <a:lnTo>
                    <a:pt x="456368" y="77565"/>
                  </a:lnTo>
                  <a:lnTo>
                    <a:pt x="457200" y="1270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394200" y="4229100"/>
              <a:ext cx="8890" cy="1978660"/>
            </a:xfrm>
            <a:custGeom>
              <a:avLst/>
              <a:gdLst/>
              <a:ahLst/>
              <a:cxnLst/>
              <a:rect l="l" t="t" r="r" b="b"/>
              <a:pathLst>
                <a:path w="8889" h="1978660">
                  <a:moveTo>
                    <a:pt x="0" y="0"/>
                  </a:moveTo>
                  <a:lnTo>
                    <a:pt x="8528" y="197803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1943100"/>
            <a:ext cx="1574800" cy="1917700"/>
            <a:chOff x="3416300" y="1943100"/>
            <a:chExt cx="1574800" cy="191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781050" y="0"/>
                  </a:moveTo>
                  <a:lnTo>
                    <a:pt x="738195" y="1409"/>
                  </a:lnTo>
                  <a:lnTo>
                    <a:pt x="695946" y="5589"/>
                  </a:lnTo>
                  <a:lnTo>
                    <a:pt x="654359" y="12466"/>
                  </a:lnTo>
                  <a:lnTo>
                    <a:pt x="613496" y="21969"/>
                  </a:lnTo>
                  <a:lnTo>
                    <a:pt x="573416" y="34024"/>
                  </a:lnTo>
                  <a:lnTo>
                    <a:pt x="534177" y="48559"/>
                  </a:lnTo>
                  <a:lnTo>
                    <a:pt x="495841" y="65501"/>
                  </a:lnTo>
                  <a:lnTo>
                    <a:pt x="458466" y="84777"/>
                  </a:lnTo>
                  <a:lnTo>
                    <a:pt x="422112" y="106316"/>
                  </a:lnTo>
                  <a:lnTo>
                    <a:pt x="386839" y="130044"/>
                  </a:lnTo>
                  <a:lnTo>
                    <a:pt x="352705" y="155888"/>
                  </a:lnTo>
                  <a:lnTo>
                    <a:pt x="319772" y="183777"/>
                  </a:lnTo>
                  <a:lnTo>
                    <a:pt x="288097" y="213637"/>
                  </a:lnTo>
                  <a:lnTo>
                    <a:pt x="257741" y="245395"/>
                  </a:lnTo>
                  <a:lnTo>
                    <a:pt x="228764" y="278980"/>
                  </a:lnTo>
                  <a:lnTo>
                    <a:pt x="201224" y="314318"/>
                  </a:lnTo>
                  <a:lnTo>
                    <a:pt x="175182" y="351338"/>
                  </a:lnTo>
                  <a:lnTo>
                    <a:pt x="150697" y="389965"/>
                  </a:lnTo>
                  <a:lnTo>
                    <a:pt x="127828" y="430128"/>
                  </a:lnTo>
                  <a:lnTo>
                    <a:pt x="106636" y="471754"/>
                  </a:lnTo>
                  <a:lnTo>
                    <a:pt x="87179" y="514771"/>
                  </a:lnTo>
                  <a:lnTo>
                    <a:pt x="69517" y="559105"/>
                  </a:lnTo>
                  <a:lnTo>
                    <a:pt x="53710" y="604684"/>
                  </a:lnTo>
                  <a:lnTo>
                    <a:pt x="39818" y="651436"/>
                  </a:lnTo>
                  <a:lnTo>
                    <a:pt x="27899" y="699287"/>
                  </a:lnTo>
                  <a:lnTo>
                    <a:pt x="18014" y="748166"/>
                  </a:lnTo>
                  <a:lnTo>
                    <a:pt x="10222" y="797999"/>
                  </a:lnTo>
                  <a:lnTo>
                    <a:pt x="4583" y="848714"/>
                  </a:lnTo>
                  <a:lnTo>
                    <a:pt x="1155" y="900238"/>
                  </a:lnTo>
                  <a:lnTo>
                    <a:pt x="0" y="952500"/>
                  </a:lnTo>
                  <a:lnTo>
                    <a:pt x="1155" y="1004761"/>
                  </a:lnTo>
                  <a:lnTo>
                    <a:pt x="4583" y="1056285"/>
                  </a:lnTo>
                  <a:lnTo>
                    <a:pt x="10222" y="1107000"/>
                  </a:lnTo>
                  <a:lnTo>
                    <a:pt x="18014" y="1156833"/>
                  </a:lnTo>
                  <a:lnTo>
                    <a:pt x="27899" y="1205712"/>
                  </a:lnTo>
                  <a:lnTo>
                    <a:pt x="39818" y="1253563"/>
                  </a:lnTo>
                  <a:lnTo>
                    <a:pt x="53710" y="1300315"/>
                  </a:lnTo>
                  <a:lnTo>
                    <a:pt x="69517" y="1345894"/>
                  </a:lnTo>
                  <a:lnTo>
                    <a:pt x="87179" y="1390228"/>
                  </a:lnTo>
                  <a:lnTo>
                    <a:pt x="106636" y="1433245"/>
                  </a:lnTo>
                  <a:lnTo>
                    <a:pt x="127828" y="1474871"/>
                  </a:lnTo>
                  <a:lnTo>
                    <a:pt x="150697" y="1515034"/>
                  </a:lnTo>
                  <a:lnTo>
                    <a:pt x="175182" y="1553661"/>
                  </a:lnTo>
                  <a:lnTo>
                    <a:pt x="201224" y="1590681"/>
                  </a:lnTo>
                  <a:lnTo>
                    <a:pt x="228764" y="1626019"/>
                  </a:lnTo>
                  <a:lnTo>
                    <a:pt x="257741" y="1659604"/>
                  </a:lnTo>
                  <a:lnTo>
                    <a:pt x="288097" y="1691362"/>
                  </a:lnTo>
                  <a:lnTo>
                    <a:pt x="319772" y="1721222"/>
                  </a:lnTo>
                  <a:lnTo>
                    <a:pt x="352705" y="1749111"/>
                  </a:lnTo>
                  <a:lnTo>
                    <a:pt x="386839" y="1774955"/>
                  </a:lnTo>
                  <a:lnTo>
                    <a:pt x="422112" y="1798683"/>
                  </a:lnTo>
                  <a:lnTo>
                    <a:pt x="458466" y="1820222"/>
                  </a:lnTo>
                  <a:lnTo>
                    <a:pt x="495841" y="1839498"/>
                  </a:lnTo>
                  <a:lnTo>
                    <a:pt x="534177" y="1856440"/>
                  </a:lnTo>
                  <a:lnTo>
                    <a:pt x="573416" y="1870975"/>
                  </a:lnTo>
                  <a:lnTo>
                    <a:pt x="613496" y="1883030"/>
                  </a:lnTo>
                  <a:lnTo>
                    <a:pt x="654359" y="1892533"/>
                  </a:lnTo>
                  <a:lnTo>
                    <a:pt x="695946" y="1899410"/>
                  </a:lnTo>
                  <a:lnTo>
                    <a:pt x="738195" y="1903590"/>
                  </a:lnTo>
                  <a:lnTo>
                    <a:pt x="781050" y="1905000"/>
                  </a:lnTo>
                  <a:lnTo>
                    <a:pt x="823904" y="1903590"/>
                  </a:lnTo>
                  <a:lnTo>
                    <a:pt x="866153" y="1899410"/>
                  </a:lnTo>
                  <a:lnTo>
                    <a:pt x="907740" y="1892533"/>
                  </a:lnTo>
                  <a:lnTo>
                    <a:pt x="948603" y="1883030"/>
                  </a:lnTo>
                  <a:lnTo>
                    <a:pt x="988683" y="1870975"/>
                  </a:lnTo>
                  <a:lnTo>
                    <a:pt x="1027922" y="1856440"/>
                  </a:lnTo>
                  <a:lnTo>
                    <a:pt x="1066258" y="1839498"/>
                  </a:lnTo>
                  <a:lnTo>
                    <a:pt x="1103633" y="1820222"/>
                  </a:lnTo>
                  <a:lnTo>
                    <a:pt x="1139987" y="1798683"/>
                  </a:lnTo>
                  <a:lnTo>
                    <a:pt x="1175260" y="1774955"/>
                  </a:lnTo>
                  <a:lnTo>
                    <a:pt x="1209394" y="1749111"/>
                  </a:lnTo>
                  <a:lnTo>
                    <a:pt x="1242327" y="1721222"/>
                  </a:lnTo>
                  <a:lnTo>
                    <a:pt x="1274002" y="1691362"/>
                  </a:lnTo>
                  <a:lnTo>
                    <a:pt x="1304358" y="1659604"/>
                  </a:lnTo>
                  <a:lnTo>
                    <a:pt x="1333335" y="1626019"/>
                  </a:lnTo>
                  <a:lnTo>
                    <a:pt x="1360875" y="1590681"/>
                  </a:lnTo>
                  <a:lnTo>
                    <a:pt x="1386917" y="1553661"/>
                  </a:lnTo>
                  <a:lnTo>
                    <a:pt x="1411402" y="1515034"/>
                  </a:lnTo>
                  <a:lnTo>
                    <a:pt x="1434271" y="1474871"/>
                  </a:lnTo>
                  <a:lnTo>
                    <a:pt x="1455463" y="1433245"/>
                  </a:lnTo>
                  <a:lnTo>
                    <a:pt x="1474920" y="1390228"/>
                  </a:lnTo>
                  <a:lnTo>
                    <a:pt x="1492582" y="1345894"/>
                  </a:lnTo>
                  <a:lnTo>
                    <a:pt x="1508389" y="1300315"/>
                  </a:lnTo>
                  <a:lnTo>
                    <a:pt x="1522281" y="1253563"/>
                  </a:lnTo>
                  <a:lnTo>
                    <a:pt x="1534200" y="1205712"/>
                  </a:lnTo>
                  <a:lnTo>
                    <a:pt x="1544085" y="1156833"/>
                  </a:lnTo>
                  <a:lnTo>
                    <a:pt x="1551877" y="1107000"/>
                  </a:lnTo>
                  <a:lnTo>
                    <a:pt x="1557516" y="1056285"/>
                  </a:lnTo>
                  <a:lnTo>
                    <a:pt x="1560944" y="1004761"/>
                  </a:lnTo>
                  <a:lnTo>
                    <a:pt x="1562100" y="952500"/>
                  </a:lnTo>
                  <a:lnTo>
                    <a:pt x="1560944" y="900238"/>
                  </a:lnTo>
                  <a:lnTo>
                    <a:pt x="1557516" y="848714"/>
                  </a:lnTo>
                  <a:lnTo>
                    <a:pt x="1551877" y="797999"/>
                  </a:lnTo>
                  <a:lnTo>
                    <a:pt x="1544085" y="748166"/>
                  </a:lnTo>
                  <a:lnTo>
                    <a:pt x="1534200" y="699287"/>
                  </a:lnTo>
                  <a:lnTo>
                    <a:pt x="1522281" y="651436"/>
                  </a:lnTo>
                  <a:lnTo>
                    <a:pt x="1508389" y="604684"/>
                  </a:lnTo>
                  <a:lnTo>
                    <a:pt x="1492582" y="559105"/>
                  </a:lnTo>
                  <a:lnTo>
                    <a:pt x="1474920" y="514771"/>
                  </a:lnTo>
                  <a:lnTo>
                    <a:pt x="1455463" y="471754"/>
                  </a:lnTo>
                  <a:lnTo>
                    <a:pt x="1434271" y="430128"/>
                  </a:lnTo>
                  <a:lnTo>
                    <a:pt x="1411402" y="389965"/>
                  </a:lnTo>
                  <a:lnTo>
                    <a:pt x="1386917" y="351338"/>
                  </a:lnTo>
                  <a:lnTo>
                    <a:pt x="1360875" y="314318"/>
                  </a:lnTo>
                  <a:lnTo>
                    <a:pt x="1333335" y="278980"/>
                  </a:lnTo>
                  <a:lnTo>
                    <a:pt x="1304358" y="245395"/>
                  </a:lnTo>
                  <a:lnTo>
                    <a:pt x="1274002" y="213637"/>
                  </a:lnTo>
                  <a:lnTo>
                    <a:pt x="1242327" y="183777"/>
                  </a:lnTo>
                  <a:lnTo>
                    <a:pt x="1209394" y="155888"/>
                  </a:lnTo>
                  <a:lnTo>
                    <a:pt x="1175260" y="130044"/>
                  </a:lnTo>
                  <a:lnTo>
                    <a:pt x="1139987" y="106316"/>
                  </a:lnTo>
                  <a:lnTo>
                    <a:pt x="1103633" y="84777"/>
                  </a:lnTo>
                  <a:lnTo>
                    <a:pt x="1066258" y="65501"/>
                  </a:lnTo>
                  <a:lnTo>
                    <a:pt x="1027922" y="48559"/>
                  </a:lnTo>
                  <a:lnTo>
                    <a:pt x="988683" y="34024"/>
                  </a:lnTo>
                  <a:lnTo>
                    <a:pt x="948603" y="21969"/>
                  </a:lnTo>
                  <a:lnTo>
                    <a:pt x="907740" y="12466"/>
                  </a:lnTo>
                  <a:lnTo>
                    <a:pt x="866153" y="5589"/>
                  </a:lnTo>
                  <a:lnTo>
                    <a:pt x="823904" y="1409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0" y="952500"/>
                  </a:moveTo>
                  <a:lnTo>
                    <a:pt x="1155" y="900239"/>
                  </a:lnTo>
                  <a:lnTo>
                    <a:pt x="4583" y="848714"/>
                  </a:lnTo>
                  <a:lnTo>
                    <a:pt x="10222" y="797999"/>
                  </a:lnTo>
                  <a:lnTo>
                    <a:pt x="18014" y="748166"/>
                  </a:lnTo>
                  <a:lnTo>
                    <a:pt x="27899" y="699287"/>
                  </a:lnTo>
                  <a:lnTo>
                    <a:pt x="39818" y="651436"/>
                  </a:lnTo>
                  <a:lnTo>
                    <a:pt x="53710" y="604684"/>
                  </a:lnTo>
                  <a:lnTo>
                    <a:pt x="69517" y="559105"/>
                  </a:lnTo>
                  <a:lnTo>
                    <a:pt x="87179" y="514771"/>
                  </a:lnTo>
                  <a:lnTo>
                    <a:pt x="106636" y="471755"/>
                  </a:lnTo>
                  <a:lnTo>
                    <a:pt x="127828" y="430128"/>
                  </a:lnTo>
                  <a:lnTo>
                    <a:pt x="150697" y="389965"/>
                  </a:lnTo>
                  <a:lnTo>
                    <a:pt x="175182" y="351338"/>
                  </a:lnTo>
                  <a:lnTo>
                    <a:pt x="201224" y="314319"/>
                  </a:lnTo>
                  <a:lnTo>
                    <a:pt x="228764" y="278980"/>
                  </a:lnTo>
                  <a:lnTo>
                    <a:pt x="257741" y="245395"/>
                  </a:lnTo>
                  <a:lnTo>
                    <a:pt x="288097" y="213637"/>
                  </a:lnTo>
                  <a:lnTo>
                    <a:pt x="319772" y="183777"/>
                  </a:lnTo>
                  <a:lnTo>
                    <a:pt x="352705" y="155888"/>
                  </a:lnTo>
                  <a:lnTo>
                    <a:pt x="386839" y="130044"/>
                  </a:lnTo>
                  <a:lnTo>
                    <a:pt x="422112" y="106316"/>
                  </a:lnTo>
                  <a:lnTo>
                    <a:pt x="458466" y="84777"/>
                  </a:lnTo>
                  <a:lnTo>
                    <a:pt x="495841" y="65501"/>
                  </a:lnTo>
                  <a:lnTo>
                    <a:pt x="534177" y="48559"/>
                  </a:lnTo>
                  <a:lnTo>
                    <a:pt x="573415" y="34024"/>
                  </a:lnTo>
                  <a:lnTo>
                    <a:pt x="613496" y="21969"/>
                  </a:lnTo>
                  <a:lnTo>
                    <a:pt x="654359" y="12466"/>
                  </a:lnTo>
                  <a:lnTo>
                    <a:pt x="695946" y="5589"/>
                  </a:lnTo>
                  <a:lnTo>
                    <a:pt x="738195" y="1409"/>
                  </a:lnTo>
                  <a:lnTo>
                    <a:pt x="781050" y="0"/>
                  </a:lnTo>
                  <a:lnTo>
                    <a:pt x="823904" y="1409"/>
                  </a:lnTo>
                  <a:lnTo>
                    <a:pt x="866154" y="5589"/>
                  </a:lnTo>
                  <a:lnTo>
                    <a:pt x="907740" y="12466"/>
                  </a:lnTo>
                  <a:lnTo>
                    <a:pt x="948603" y="21969"/>
                  </a:lnTo>
                  <a:lnTo>
                    <a:pt x="988684" y="34024"/>
                  </a:lnTo>
                  <a:lnTo>
                    <a:pt x="1027922" y="48559"/>
                  </a:lnTo>
                  <a:lnTo>
                    <a:pt x="1066258" y="65501"/>
                  </a:lnTo>
                  <a:lnTo>
                    <a:pt x="1103633" y="84777"/>
                  </a:lnTo>
                  <a:lnTo>
                    <a:pt x="1139987" y="106316"/>
                  </a:lnTo>
                  <a:lnTo>
                    <a:pt x="1175260" y="130044"/>
                  </a:lnTo>
                  <a:lnTo>
                    <a:pt x="1209394" y="155888"/>
                  </a:lnTo>
                  <a:lnTo>
                    <a:pt x="1242328" y="183777"/>
                  </a:lnTo>
                  <a:lnTo>
                    <a:pt x="1274002" y="213637"/>
                  </a:lnTo>
                  <a:lnTo>
                    <a:pt x="1304358" y="245395"/>
                  </a:lnTo>
                  <a:lnTo>
                    <a:pt x="1333335" y="278980"/>
                  </a:lnTo>
                  <a:lnTo>
                    <a:pt x="1360875" y="314319"/>
                  </a:lnTo>
                  <a:lnTo>
                    <a:pt x="1386917" y="351338"/>
                  </a:lnTo>
                  <a:lnTo>
                    <a:pt x="1411402" y="389965"/>
                  </a:lnTo>
                  <a:lnTo>
                    <a:pt x="1434271" y="430128"/>
                  </a:lnTo>
                  <a:lnTo>
                    <a:pt x="1455463" y="471755"/>
                  </a:lnTo>
                  <a:lnTo>
                    <a:pt x="1474920" y="514771"/>
                  </a:lnTo>
                  <a:lnTo>
                    <a:pt x="1492582" y="559105"/>
                  </a:lnTo>
                  <a:lnTo>
                    <a:pt x="1508389" y="604684"/>
                  </a:lnTo>
                  <a:lnTo>
                    <a:pt x="1522281" y="651436"/>
                  </a:lnTo>
                  <a:lnTo>
                    <a:pt x="1534200" y="699287"/>
                  </a:lnTo>
                  <a:lnTo>
                    <a:pt x="1544085" y="748166"/>
                  </a:lnTo>
                  <a:lnTo>
                    <a:pt x="1551877" y="797999"/>
                  </a:lnTo>
                  <a:lnTo>
                    <a:pt x="1557516" y="848714"/>
                  </a:lnTo>
                  <a:lnTo>
                    <a:pt x="1560944" y="900239"/>
                  </a:lnTo>
                  <a:lnTo>
                    <a:pt x="1562100" y="952500"/>
                  </a:lnTo>
                  <a:lnTo>
                    <a:pt x="1560944" y="1004761"/>
                  </a:lnTo>
                  <a:lnTo>
                    <a:pt x="1557516" y="1056285"/>
                  </a:lnTo>
                  <a:lnTo>
                    <a:pt x="1551877" y="1107000"/>
                  </a:lnTo>
                  <a:lnTo>
                    <a:pt x="1544085" y="1156833"/>
                  </a:lnTo>
                  <a:lnTo>
                    <a:pt x="1534200" y="1205712"/>
                  </a:lnTo>
                  <a:lnTo>
                    <a:pt x="1522281" y="1253563"/>
                  </a:lnTo>
                  <a:lnTo>
                    <a:pt x="1508389" y="1300315"/>
                  </a:lnTo>
                  <a:lnTo>
                    <a:pt x="1492582" y="1345894"/>
                  </a:lnTo>
                  <a:lnTo>
                    <a:pt x="1474920" y="1390228"/>
                  </a:lnTo>
                  <a:lnTo>
                    <a:pt x="1455463" y="1433244"/>
                  </a:lnTo>
                  <a:lnTo>
                    <a:pt x="1434271" y="1474870"/>
                  </a:lnTo>
                  <a:lnTo>
                    <a:pt x="1411402" y="1515034"/>
                  </a:lnTo>
                  <a:lnTo>
                    <a:pt x="1386917" y="1553661"/>
                  </a:lnTo>
                  <a:lnTo>
                    <a:pt x="1360875" y="1590680"/>
                  </a:lnTo>
                  <a:lnTo>
                    <a:pt x="1333335" y="1626019"/>
                  </a:lnTo>
                  <a:lnTo>
                    <a:pt x="1304358" y="1659604"/>
                  </a:lnTo>
                  <a:lnTo>
                    <a:pt x="1274002" y="1691362"/>
                  </a:lnTo>
                  <a:lnTo>
                    <a:pt x="1242328" y="1721222"/>
                  </a:lnTo>
                  <a:lnTo>
                    <a:pt x="1209394" y="1749111"/>
                  </a:lnTo>
                  <a:lnTo>
                    <a:pt x="1175260" y="1774955"/>
                  </a:lnTo>
                  <a:lnTo>
                    <a:pt x="1139987" y="1798683"/>
                  </a:lnTo>
                  <a:lnTo>
                    <a:pt x="1103633" y="1820222"/>
                  </a:lnTo>
                  <a:lnTo>
                    <a:pt x="1066258" y="1839498"/>
                  </a:lnTo>
                  <a:lnTo>
                    <a:pt x="1027922" y="1856440"/>
                  </a:lnTo>
                  <a:lnTo>
                    <a:pt x="988684" y="1870975"/>
                  </a:lnTo>
                  <a:lnTo>
                    <a:pt x="948603" y="1883030"/>
                  </a:lnTo>
                  <a:lnTo>
                    <a:pt x="907740" y="1892533"/>
                  </a:lnTo>
                  <a:lnTo>
                    <a:pt x="866154" y="1899410"/>
                  </a:lnTo>
                  <a:lnTo>
                    <a:pt x="823904" y="1903590"/>
                  </a:lnTo>
                  <a:lnTo>
                    <a:pt x="781050" y="1905000"/>
                  </a:lnTo>
                  <a:lnTo>
                    <a:pt x="738195" y="1903590"/>
                  </a:lnTo>
                  <a:lnTo>
                    <a:pt x="695946" y="1899410"/>
                  </a:lnTo>
                  <a:lnTo>
                    <a:pt x="654359" y="1892533"/>
                  </a:lnTo>
                  <a:lnTo>
                    <a:pt x="613496" y="1883030"/>
                  </a:lnTo>
                  <a:lnTo>
                    <a:pt x="573415" y="1870975"/>
                  </a:lnTo>
                  <a:lnTo>
                    <a:pt x="534177" y="1856440"/>
                  </a:lnTo>
                  <a:lnTo>
                    <a:pt x="495841" y="1839498"/>
                  </a:lnTo>
                  <a:lnTo>
                    <a:pt x="458466" y="1820222"/>
                  </a:lnTo>
                  <a:lnTo>
                    <a:pt x="422112" y="1798683"/>
                  </a:lnTo>
                  <a:lnTo>
                    <a:pt x="386839" y="1774955"/>
                  </a:lnTo>
                  <a:lnTo>
                    <a:pt x="352705" y="1749111"/>
                  </a:lnTo>
                  <a:lnTo>
                    <a:pt x="319772" y="1721222"/>
                  </a:lnTo>
                  <a:lnTo>
                    <a:pt x="288097" y="1691362"/>
                  </a:lnTo>
                  <a:lnTo>
                    <a:pt x="257741" y="1659604"/>
                  </a:lnTo>
                  <a:lnTo>
                    <a:pt x="228764" y="1626019"/>
                  </a:lnTo>
                  <a:lnTo>
                    <a:pt x="201224" y="1590680"/>
                  </a:lnTo>
                  <a:lnTo>
                    <a:pt x="175182" y="1553661"/>
                  </a:lnTo>
                  <a:lnTo>
                    <a:pt x="150697" y="1515034"/>
                  </a:lnTo>
                  <a:lnTo>
                    <a:pt x="127828" y="1474870"/>
                  </a:lnTo>
                  <a:lnTo>
                    <a:pt x="106636" y="1433244"/>
                  </a:lnTo>
                  <a:lnTo>
                    <a:pt x="87179" y="1390228"/>
                  </a:lnTo>
                  <a:lnTo>
                    <a:pt x="69517" y="1345894"/>
                  </a:lnTo>
                  <a:lnTo>
                    <a:pt x="53710" y="1300315"/>
                  </a:lnTo>
                  <a:lnTo>
                    <a:pt x="39818" y="1253563"/>
                  </a:lnTo>
                  <a:lnTo>
                    <a:pt x="27899" y="1205712"/>
                  </a:lnTo>
                  <a:lnTo>
                    <a:pt x="18014" y="1156833"/>
                  </a:lnTo>
                  <a:lnTo>
                    <a:pt x="10222" y="1107000"/>
                  </a:lnTo>
                  <a:lnTo>
                    <a:pt x="4583" y="1056285"/>
                  </a:lnTo>
                  <a:lnTo>
                    <a:pt x="1155" y="1004761"/>
                  </a:lnTo>
                  <a:lnTo>
                    <a:pt x="0" y="9525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19800" y="1943100"/>
            <a:ext cx="1562100" cy="1435100"/>
            <a:chOff x="6019800" y="1943100"/>
            <a:chExt cx="1562100" cy="14351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774700" y="0"/>
                  </a:moveTo>
                  <a:lnTo>
                    <a:pt x="723763" y="1512"/>
                  </a:lnTo>
                  <a:lnTo>
                    <a:pt x="673706" y="5988"/>
                  </a:lnTo>
                  <a:lnTo>
                    <a:pt x="624631" y="13333"/>
                  </a:lnTo>
                  <a:lnTo>
                    <a:pt x="576639" y="23454"/>
                  </a:lnTo>
                  <a:lnTo>
                    <a:pt x="529834" y="36257"/>
                  </a:lnTo>
                  <a:lnTo>
                    <a:pt x="484317" y="51648"/>
                  </a:lnTo>
                  <a:lnTo>
                    <a:pt x="440190" y="69534"/>
                  </a:lnTo>
                  <a:lnTo>
                    <a:pt x="397556" y="89820"/>
                  </a:lnTo>
                  <a:lnTo>
                    <a:pt x="356515" y="112413"/>
                  </a:lnTo>
                  <a:lnTo>
                    <a:pt x="317172" y="137220"/>
                  </a:lnTo>
                  <a:lnTo>
                    <a:pt x="279626" y="164146"/>
                  </a:lnTo>
                  <a:lnTo>
                    <a:pt x="243981" y="193099"/>
                  </a:lnTo>
                  <a:lnTo>
                    <a:pt x="210339" y="223983"/>
                  </a:lnTo>
                  <a:lnTo>
                    <a:pt x="178802" y="256706"/>
                  </a:lnTo>
                  <a:lnTo>
                    <a:pt x="149472" y="291174"/>
                  </a:lnTo>
                  <a:lnTo>
                    <a:pt x="122450" y="327293"/>
                  </a:lnTo>
                  <a:lnTo>
                    <a:pt x="97839" y="364970"/>
                  </a:lnTo>
                  <a:lnTo>
                    <a:pt x="75742" y="404109"/>
                  </a:lnTo>
                  <a:lnTo>
                    <a:pt x="56259" y="444619"/>
                  </a:lnTo>
                  <a:lnTo>
                    <a:pt x="39494" y="486406"/>
                  </a:lnTo>
                  <a:lnTo>
                    <a:pt x="25548" y="529374"/>
                  </a:lnTo>
                  <a:lnTo>
                    <a:pt x="14524" y="573432"/>
                  </a:lnTo>
                  <a:lnTo>
                    <a:pt x="6523" y="618484"/>
                  </a:lnTo>
                  <a:lnTo>
                    <a:pt x="1647" y="664438"/>
                  </a:lnTo>
                  <a:lnTo>
                    <a:pt x="0" y="711200"/>
                  </a:lnTo>
                  <a:lnTo>
                    <a:pt x="1647" y="757961"/>
                  </a:lnTo>
                  <a:lnTo>
                    <a:pt x="6523" y="803915"/>
                  </a:lnTo>
                  <a:lnTo>
                    <a:pt x="14524" y="848967"/>
                  </a:lnTo>
                  <a:lnTo>
                    <a:pt x="25548" y="893025"/>
                  </a:lnTo>
                  <a:lnTo>
                    <a:pt x="39494" y="935993"/>
                  </a:lnTo>
                  <a:lnTo>
                    <a:pt x="56259" y="977780"/>
                  </a:lnTo>
                  <a:lnTo>
                    <a:pt x="75742" y="1018290"/>
                  </a:lnTo>
                  <a:lnTo>
                    <a:pt x="97839" y="1057429"/>
                  </a:lnTo>
                  <a:lnTo>
                    <a:pt x="122450" y="1095106"/>
                  </a:lnTo>
                  <a:lnTo>
                    <a:pt x="149472" y="1131225"/>
                  </a:lnTo>
                  <a:lnTo>
                    <a:pt x="178802" y="1165693"/>
                  </a:lnTo>
                  <a:lnTo>
                    <a:pt x="210339" y="1198416"/>
                  </a:lnTo>
                  <a:lnTo>
                    <a:pt x="243981" y="1229300"/>
                  </a:lnTo>
                  <a:lnTo>
                    <a:pt x="279626" y="1258253"/>
                  </a:lnTo>
                  <a:lnTo>
                    <a:pt x="317172" y="1285179"/>
                  </a:lnTo>
                  <a:lnTo>
                    <a:pt x="356515" y="1309986"/>
                  </a:lnTo>
                  <a:lnTo>
                    <a:pt x="397556" y="1332579"/>
                  </a:lnTo>
                  <a:lnTo>
                    <a:pt x="440190" y="1352865"/>
                  </a:lnTo>
                  <a:lnTo>
                    <a:pt x="484317" y="1370751"/>
                  </a:lnTo>
                  <a:lnTo>
                    <a:pt x="529834" y="1386142"/>
                  </a:lnTo>
                  <a:lnTo>
                    <a:pt x="576639" y="1398945"/>
                  </a:lnTo>
                  <a:lnTo>
                    <a:pt x="624631" y="1409066"/>
                  </a:lnTo>
                  <a:lnTo>
                    <a:pt x="673706" y="1416411"/>
                  </a:lnTo>
                  <a:lnTo>
                    <a:pt x="723763" y="1420887"/>
                  </a:lnTo>
                  <a:lnTo>
                    <a:pt x="774700" y="1422400"/>
                  </a:lnTo>
                  <a:lnTo>
                    <a:pt x="825636" y="1420887"/>
                  </a:lnTo>
                  <a:lnTo>
                    <a:pt x="875693" y="1416411"/>
                  </a:lnTo>
                  <a:lnTo>
                    <a:pt x="924768" y="1409066"/>
                  </a:lnTo>
                  <a:lnTo>
                    <a:pt x="972760" y="1398945"/>
                  </a:lnTo>
                  <a:lnTo>
                    <a:pt x="1019565" y="1386142"/>
                  </a:lnTo>
                  <a:lnTo>
                    <a:pt x="1065082" y="1370751"/>
                  </a:lnTo>
                  <a:lnTo>
                    <a:pt x="1109209" y="1352865"/>
                  </a:lnTo>
                  <a:lnTo>
                    <a:pt x="1151843" y="1332579"/>
                  </a:lnTo>
                  <a:lnTo>
                    <a:pt x="1192884" y="1309986"/>
                  </a:lnTo>
                  <a:lnTo>
                    <a:pt x="1232227" y="1285179"/>
                  </a:lnTo>
                  <a:lnTo>
                    <a:pt x="1269773" y="1258253"/>
                  </a:lnTo>
                  <a:lnTo>
                    <a:pt x="1305418" y="1229300"/>
                  </a:lnTo>
                  <a:lnTo>
                    <a:pt x="1339060" y="1198416"/>
                  </a:lnTo>
                  <a:lnTo>
                    <a:pt x="1370597" y="1165693"/>
                  </a:lnTo>
                  <a:lnTo>
                    <a:pt x="1399927" y="1131225"/>
                  </a:lnTo>
                  <a:lnTo>
                    <a:pt x="1426949" y="1095106"/>
                  </a:lnTo>
                  <a:lnTo>
                    <a:pt x="1451560" y="1057429"/>
                  </a:lnTo>
                  <a:lnTo>
                    <a:pt x="1473657" y="1018290"/>
                  </a:lnTo>
                  <a:lnTo>
                    <a:pt x="1493140" y="977780"/>
                  </a:lnTo>
                  <a:lnTo>
                    <a:pt x="1509905" y="935993"/>
                  </a:lnTo>
                  <a:lnTo>
                    <a:pt x="1523851" y="893025"/>
                  </a:lnTo>
                  <a:lnTo>
                    <a:pt x="1534875" y="848967"/>
                  </a:lnTo>
                  <a:lnTo>
                    <a:pt x="1542876" y="803915"/>
                  </a:lnTo>
                  <a:lnTo>
                    <a:pt x="1547752" y="757961"/>
                  </a:lnTo>
                  <a:lnTo>
                    <a:pt x="1549400" y="711200"/>
                  </a:lnTo>
                  <a:lnTo>
                    <a:pt x="1547752" y="664438"/>
                  </a:lnTo>
                  <a:lnTo>
                    <a:pt x="1542876" y="618484"/>
                  </a:lnTo>
                  <a:lnTo>
                    <a:pt x="1534875" y="573432"/>
                  </a:lnTo>
                  <a:lnTo>
                    <a:pt x="1523851" y="529374"/>
                  </a:lnTo>
                  <a:lnTo>
                    <a:pt x="1509905" y="486406"/>
                  </a:lnTo>
                  <a:lnTo>
                    <a:pt x="1493140" y="444619"/>
                  </a:lnTo>
                  <a:lnTo>
                    <a:pt x="1473657" y="404109"/>
                  </a:lnTo>
                  <a:lnTo>
                    <a:pt x="1451560" y="364970"/>
                  </a:lnTo>
                  <a:lnTo>
                    <a:pt x="1426949" y="327293"/>
                  </a:lnTo>
                  <a:lnTo>
                    <a:pt x="1399927" y="291174"/>
                  </a:lnTo>
                  <a:lnTo>
                    <a:pt x="1370597" y="256706"/>
                  </a:lnTo>
                  <a:lnTo>
                    <a:pt x="1339060" y="223983"/>
                  </a:lnTo>
                  <a:lnTo>
                    <a:pt x="1305418" y="193099"/>
                  </a:lnTo>
                  <a:lnTo>
                    <a:pt x="1269773" y="164146"/>
                  </a:lnTo>
                  <a:lnTo>
                    <a:pt x="1232227" y="137220"/>
                  </a:lnTo>
                  <a:lnTo>
                    <a:pt x="1192884" y="112413"/>
                  </a:lnTo>
                  <a:lnTo>
                    <a:pt x="1151843" y="89820"/>
                  </a:lnTo>
                  <a:lnTo>
                    <a:pt x="1109209" y="69534"/>
                  </a:lnTo>
                  <a:lnTo>
                    <a:pt x="1065082" y="51648"/>
                  </a:lnTo>
                  <a:lnTo>
                    <a:pt x="1019565" y="36257"/>
                  </a:lnTo>
                  <a:lnTo>
                    <a:pt x="972760" y="23454"/>
                  </a:lnTo>
                  <a:lnTo>
                    <a:pt x="924768" y="13333"/>
                  </a:lnTo>
                  <a:lnTo>
                    <a:pt x="875693" y="5988"/>
                  </a:lnTo>
                  <a:lnTo>
                    <a:pt x="825636" y="1512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0" y="711200"/>
                  </a:moveTo>
                  <a:lnTo>
                    <a:pt x="1647" y="664438"/>
                  </a:lnTo>
                  <a:lnTo>
                    <a:pt x="6523" y="618484"/>
                  </a:lnTo>
                  <a:lnTo>
                    <a:pt x="14524" y="573431"/>
                  </a:lnTo>
                  <a:lnTo>
                    <a:pt x="25548" y="529374"/>
                  </a:lnTo>
                  <a:lnTo>
                    <a:pt x="39494" y="486405"/>
                  </a:lnTo>
                  <a:lnTo>
                    <a:pt x="56259" y="444619"/>
                  </a:lnTo>
                  <a:lnTo>
                    <a:pt x="75742" y="404109"/>
                  </a:lnTo>
                  <a:lnTo>
                    <a:pt x="97839" y="364969"/>
                  </a:lnTo>
                  <a:lnTo>
                    <a:pt x="122450" y="327293"/>
                  </a:lnTo>
                  <a:lnTo>
                    <a:pt x="149472" y="291174"/>
                  </a:lnTo>
                  <a:lnTo>
                    <a:pt x="178802" y="256706"/>
                  </a:lnTo>
                  <a:lnTo>
                    <a:pt x="210340" y="223983"/>
                  </a:lnTo>
                  <a:lnTo>
                    <a:pt x="243982" y="193099"/>
                  </a:lnTo>
                  <a:lnTo>
                    <a:pt x="279626" y="164146"/>
                  </a:lnTo>
                  <a:lnTo>
                    <a:pt x="317172" y="137220"/>
                  </a:lnTo>
                  <a:lnTo>
                    <a:pt x="356516" y="112413"/>
                  </a:lnTo>
                  <a:lnTo>
                    <a:pt x="397556" y="89820"/>
                  </a:lnTo>
                  <a:lnTo>
                    <a:pt x="440191" y="69533"/>
                  </a:lnTo>
                  <a:lnTo>
                    <a:pt x="484317" y="51648"/>
                  </a:lnTo>
                  <a:lnTo>
                    <a:pt x="529834" y="36257"/>
                  </a:lnTo>
                  <a:lnTo>
                    <a:pt x="576640" y="23454"/>
                  </a:lnTo>
                  <a:lnTo>
                    <a:pt x="624631" y="13333"/>
                  </a:lnTo>
                  <a:lnTo>
                    <a:pt x="673706" y="5988"/>
                  </a:lnTo>
                  <a:lnTo>
                    <a:pt x="723763" y="1512"/>
                  </a:lnTo>
                  <a:lnTo>
                    <a:pt x="774700" y="0"/>
                  </a:lnTo>
                  <a:lnTo>
                    <a:pt x="825636" y="1512"/>
                  </a:lnTo>
                  <a:lnTo>
                    <a:pt x="875693" y="5988"/>
                  </a:lnTo>
                  <a:lnTo>
                    <a:pt x="924768" y="13333"/>
                  </a:lnTo>
                  <a:lnTo>
                    <a:pt x="972759" y="23454"/>
                  </a:lnTo>
                  <a:lnTo>
                    <a:pt x="1019565" y="36257"/>
                  </a:lnTo>
                  <a:lnTo>
                    <a:pt x="1065082" y="51648"/>
                  </a:lnTo>
                  <a:lnTo>
                    <a:pt x="1109209" y="69533"/>
                  </a:lnTo>
                  <a:lnTo>
                    <a:pt x="1151843" y="89820"/>
                  </a:lnTo>
                  <a:lnTo>
                    <a:pt x="1192883" y="112413"/>
                  </a:lnTo>
                  <a:lnTo>
                    <a:pt x="1232227" y="137220"/>
                  </a:lnTo>
                  <a:lnTo>
                    <a:pt x="1269773" y="164146"/>
                  </a:lnTo>
                  <a:lnTo>
                    <a:pt x="1305417" y="193099"/>
                  </a:lnTo>
                  <a:lnTo>
                    <a:pt x="1339059" y="223983"/>
                  </a:lnTo>
                  <a:lnTo>
                    <a:pt x="1370597" y="256706"/>
                  </a:lnTo>
                  <a:lnTo>
                    <a:pt x="1399927" y="291174"/>
                  </a:lnTo>
                  <a:lnTo>
                    <a:pt x="1426949" y="327293"/>
                  </a:lnTo>
                  <a:lnTo>
                    <a:pt x="1451560" y="364969"/>
                  </a:lnTo>
                  <a:lnTo>
                    <a:pt x="1473657" y="404109"/>
                  </a:lnTo>
                  <a:lnTo>
                    <a:pt x="1493140" y="444619"/>
                  </a:lnTo>
                  <a:lnTo>
                    <a:pt x="1509905" y="486405"/>
                  </a:lnTo>
                  <a:lnTo>
                    <a:pt x="1523851" y="529374"/>
                  </a:lnTo>
                  <a:lnTo>
                    <a:pt x="1534875" y="573431"/>
                  </a:lnTo>
                  <a:lnTo>
                    <a:pt x="1542876" y="618484"/>
                  </a:lnTo>
                  <a:lnTo>
                    <a:pt x="1547752" y="664438"/>
                  </a:lnTo>
                  <a:lnTo>
                    <a:pt x="1549400" y="711200"/>
                  </a:lnTo>
                  <a:lnTo>
                    <a:pt x="1547752" y="757961"/>
                  </a:lnTo>
                  <a:lnTo>
                    <a:pt x="1542876" y="803915"/>
                  </a:lnTo>
                  <a:lnTo>
                    <a:pt x="1534875" y="848968"/>
                  </a:lnTo>
                  <a:lnTo>
                    <a:pt x="1523851" y="893025"/>
                  </a:lnTo>
                  <a:lnTo>
                    <a:pt x="1509905" y="935994"/>
                  </a:lnTo>
                  <a:lnTo>
                    <a:pt x="1493140" y="977780"/>
                  </a:lnTo>
                  <a:lnTo>
                    <a:pt x="1473657" y="1018290"/>
                  </a:lnTo>
                  <a:lnTo>
                    <a:pt x="1451560" y="1057430"/>
                  </a:lnTo>
                  <a:lnTo>
                    <a:pt x="1426949" y="1095106"/>
                  </a:lnTo>
                  <a:lnTo>
                    <a:pt x="1399927" y="1131225"/>
                  </a:lnTo>
                  <a:lnTo>
                    <a:pt x="1370597" y="1165693"/>
                  </a:lnTo>
                  <a:lnTo>
                    <a:pt x="1339059" y="1198416"/>
                  </a:lnTo>
                  <a:lnTo>
                    <a:pt x="1305417" y="1229300"/>
                  </a:lnTo>
                  <a:lnTo>
                    <a:pt x="1269773" y="1258253"/>
                  </a:lnTo>
                  <a:lnTo>
                    <a:pt x="1232227" y="1285179"/>
                  </a:lnTo>
                  <a:lnTo>
                    <a:pt x="1192883" y="1309986"/>
                  </a:lnTo>
                  <a:lnTo>
                    <a:pt x="1151843" y="1332579"/>
                  </a:lnTo>
                  <a:lnTo>
                    <a:pt x="1109209" y="1352866"/>
                  </a:lnTo>
                  <a:lnTo>
                    <a:pt x="1065082" y="1370751"/>
                  </a:lnTo>
                  <a:lnTo>
                    <a:pt x="1019565" y="1386142"/>
                  </a:lnTo>
                  <a:lnTo>
                    <a:pt x="972759" y="1398945"/>
                  </a:lnTo>
                  <a:lnTo>
                    <a:pt x="924768" y="1409066"/>
                  </a:lnTo>
                  <a:lnTo>
                    <a:pt x="875693" y="1416411"/>
                  </a:lnTo>
                  <a:lnTo>
                    <a:pt x="825636" y="1420887"/>
                  </a:lnTo>
                  <a:lnTo>
                    <a:pt x="774700" y="1422400"/>
                  </a:lnTo>
                  <a:lnTo>
                    <a:pt x="723763" y="1420887"/>
                  </a:lnTo>
                  <a:lnTo>
                    <a:pt x="673706" y="1416411"/>
                  </a:lnTo>
                  <a:lnTo>
                    <a:pt x="624631" y="1409066"/>
                  </a:lnTo>
                  <a:lnTo>
                    <a:pt x="576640" y="1398945"/>
                  </a:lnTo>
                  <a:lnTo>
                    <a:pt x="529834" y="1386142"/>
                  </a:lnTo>
                  <a:lnTo>
                    <a:pt x="484317" y="1370751"/>
                  </a:lnTo>
                  <a:lnTo>
                    <a:pt x="440191" y="1352866"/>
                  </a:lnTo>
                  <a:lnTo>
                    <a:pt x="397556" y="1332579"/>
                  </a:lnTo>
                  <a:lnTo>
                    <a:pt x="356516" y="1309986"/>
                  </a:lnTo>
                  <a:lnTo>
                    <a:pt x="317172" y="1285179"/>
                  </a:lnTo>
                  <a:lnTo>
                    <a:pt x="279626" y="1258253"/>
                  </a:lnTo>
                  <a:lnTo>
                    <a:pt x="243982" y="1229300"/>
                  </a:lnTo>
                  <a:lnTo>
                    <a:pt x="210340" y="1198416"/>
                  </a:lnTo>
                  <a:lnTo>
                    <a:pt x="178802" y="1165693"/>
                  </a:lnTo>
                  <a:lnTo>
                    <a:pt x="149472" y="1131225"/>
                  </a:lnTo>
                  <a:lnTo>
                    <a:pt x="122450" y="1095106"/>
                  </a:lnTo>
                  <a:lnTo>
                    <a:pt x="97839" y="1057430"/>
                  </a:lnTo>
                  <a:lnTo>
                    <a:pt x="75742" y="1018290"/>
                  </a:lnTo>
                  <a:lnTo>
                    <a:pt x="56259" y="977780"/>
                  </a:lnTo>
                  <a:lnTo>
                    <a:pt x="39494" y="935994"/>
                  </a:lnTo>
                  <a:lnTo>
                    <a:pt x="25548" y="893025"/>
                  </a:lnTo>
                  <a:lnTo>
                    <a:pt x="14524" y="848968"/>
                  </a:lnTo>
                  <a:lnTo>
                    <a:pt x="6523" y="803915"/>
                  </a:lnTo>
                  <a:lnTo>
                    <a:pt x="1647" y="757961"/>
                  </a:lnTo>
                  <a:lnTo>
                    <a:pt x="0" y="7112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118100" y="4381500"/>
            <a:ext cx="2616200" cy="2482850"/>
            <a:chOff x="5118100" y="4381500"/>
            <a:chExt cx="2616200" cy="248285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24450" y="4387850"/>
              <a:ext cx="2603500" cy="2470150"/>
            </a:xfrm>
            <a:custGeom>
              <a:avLst/>
              <a:gdLst/>
              <a:ahLst/>
              <a:cxnLst/>
              <a:rect l="l" t="t" r="r" b="b"/>
              <a:pathLst>
                <a:path w="2603500" h="2470150">
                  <a:moveTo>
                    <a:pt x="1301750" y="0"/>
                  </a:moveTo>
                  <a:lnTo>
                    <a:pt x="1251818" y="894"/>
                  </a:lnTo>
                  <a:lnTo>
                    <a:pt x="1202361" y="3555"/>
                  </a:lnTo>
                  <a:lnTo>
                    <a:pt x="1153414" y="7951"/>
                  </a:lnTo>
                  <a:lnTo>
                    <a:pt x="1105009" y="14049"/>
                  </a:lnTo>
                  <a:lnTo>
                    <a:pt x="1057181" y="21819"/>
                  </a:lnTo>
                  <a:lnTo>
                    <a:pt x="1009964" y="31227"/>
                  </a:lnTo>
                  <a:lnTo>
                    <a:pt x="963390" y="42241"/>
                  </a:lnTo>
                  <a:lnTo>
                    <a:pt x="917494" y="54830"/>
                  </a:lnTo>
                  <a:lnTo>
                    <a:pt x="872309" y="68962"/>
                  </a:lnTo>
                  <a:lnTo>
                    <a:pt x="827870" y="84604"/>
                  </a:lnTo>
                  <a:lnTo>
                    <a:pt x="784209" y="101724"/>
                  </a:lnTo>
                  <a:lnTo>
                    <a:pt x="741361" y="120291"/>
                  </a:lnTo>
                  <a:lnTo>
                    <a:pt x="699359" y="140271"/>
                  </a:lnTo>
                  <a:lnTo>
                    <a:pt x="658237" y="161634"/>
                  </a:lnTo>
                  <a:lnTo>
                    <a:pt x="618029" y="184347"/>
                  </a:lnTo>
                  <a:lnTo>
                    <a:pt x="578768" y="208378"/>
                  </a:lnTo>
                  <a:lnTo>
                    <a:pt x="540488" y="233695"/>
                  </a:lnTo>
                  <a:lnTo>
                    <a:pt x="503223" y="260266"/>
                  </a:lnTo>
                  <a:lnTo>
                    <a:pt x="467006" y="288058"/>
                  </a:lnTo>
                  <a:lnTo>
                    <a:pt x="431872" y="317040"/>
                  </a:lnTo>
                  <a:lnTo>
                    <a:pt x="397853" y="347180"/>
                  </a:lnTo>
                  <a:lnTo>
                    <a:pt x="364985" y="378446"/>
                  </a:lnTo>
                  <a:lnTo>
                    <a:pt x="333299" y="410805"/>
                  </a:lnTo>
                  <a:lnTo>
                    <a:pt x="302830" y="444225"/>
                  </a:lnTo>
                  <a:lnTo>
                    <a:pt x="273613" y="478675"/>
                  </a:lnTo>
                  <a:lnTo>
                    <a:pt x="245679" y="514123"/>
                  </a:lnTo>
                  <a:lnTo>
                    <a:pt x="219064" y="550535"/>
                  </a:lnTo>
                  <a:lnTo>
                    <a:pt x="193801" y="587881"/>
                  </a:lnTo>
                  <a:lnTo>
                    <a:pt x="169923" y="626128"/>
                  </a:lnTo>
                  <a:lnTo>
                    <a:pt x="147465" y="665244"/>
                  </a:lnTo>
                  <a:lnTo>
                    <a:pt x="126460" y="705197"/>
                  </a:lnTo>
                  <a:lnTo>
                    <a:pt x="106941" y="745955"/>
                  </a:lnTo>
                  <a:lnTo>
                    <a:pt x="88943" y="787486"/>
                  </a:lnTo>
                  <a:lnTo>
                    <a:pt x="72499" y="829758"/>
                  </a:lnTo>
                  <a:lnTo>
                    <a:pt x="57642" y="872738"/>
                  </a:lnTo>
                  <a:lnTo>
                    <a:pt x="44408" y="916395"/>
                  </a:lnTo>
                  <a:lnTo>
                    <a:pt x="32828" y="960697"/>
                  </a:lnTo>
                  <a:lnTo>
                    <a:pt x="22938" y="1005611"/>
                  </a:lnTo>
                  <a:lnTo>
                    <a:pt x="14770" y="1051106"/>
                  </a:lnTo>
                  <a:lnTo>
                    <a:pt x="8358" y="1097150"/>
                  </a:lnTo>
                  <a:lnTo>
                    <a:pt x="3737" y="1143709"/>
                  </a:lnTo>
                  <a:lnTo>
                    <a:pt x="939" y="1190753"/>
                  </a:lnTo>
                  <a:lnTo>
                    <a:pt x="0" y="1238250"/>
                  </a:lnTo>
                  <a:lnTo>
                    <a:pt x="939" y="1285746"/>
                  </a:lnTo>
                  <a:lnTo>
                    <a:pt x="3737" y="1332790"/>
                  </a:lnTo>
                  <a:lnTo>
                    <a:pt x="8358" y="1379349"/>
                  </a:lnTo>
                  <a:lnTo>
                    <a:pt x="14770" y="1425393"/>
                  </a:lnTo>
                  <a:lnTo>
                    <a:pt x="22938" y="1470887"/>
                  </a:lnTo>
                  <a:lnTo>
                    <a:pt x="32828" y="1515802"/>
                  </a:lnTo>
                  <a:lnTo>
                    <a:pt x="44408" y="1560104"/>
                  </a:lnTo>
                  <a:lnTo>
                    <a:pt x="57642" y="1603761"/>
                  </a:lnTo>
                  <a:lnTo>
                    <a:pt x="72499" y="1646741"/>
                  </a:lnTo>
                  <a:lnTo>
                    <a:pt x="88943" y="1689013"/>
                  </a:lnTo>
                  <a:lnTo>
                    <a:pt x="106941" y="1730544"/>
                  </a:lnTo>
                  <a:lnTo>
                    <a:pt x="126460" y="1771302"/>
                  </a:lnTo>
                  <a:lnTo>
                    <a:pt x="147465" y="1811255"/>
                  </a:lnTo>
                  <a:lnTo>
                    <a:pt x="169923" y="1850371"/>
                  </a:lnTo>
                  <a:lnTo>
                    <a:pt x="193801" y="1888618"/>
                  </a:lnTo>
                  <a:lnTo>
                    <a:pt x="219064" y="1925964"/>
                  </a:lnTo>
                  <a:lnTo>
                    <a:pt x="245679" y="1962376"/>
                  </a:lnTo>
                  <a:lnTo>
                    <a:pt x="273613" y="1997823"/>
                  </a:lnTo>
                  <a:lnTo>
                    <a:pt x="302830" y="2032273"/>
                  </a:lnTo>
                  <a:lnTo>
                    <a:pt x="333299" y="2065694"/>
                  </a:lnTo>
                  <a:lnTo>
                    <a:pt x="364985" y="2098053"/>
                  </a:lnTo>
                  <a:lnTo>
                    <a:pt x="397853" y="2129319"/>
                  </a:lnTo>
                  <a:lnTo>
                    <a:pt x="431872" y="2159458"/>
                  </a:lnTo>
                  <a:lnTo>
                    <a:pt x="467006" y="2188441"/>
                  </a:lnTo>
                  <a:lnTo>
                    <a:pt x="503223" y="2216233"/>
                  </a:lnTo>
                  <a:lnTo>
                    <a:pt x="540488" y="2242804"/>
                  </a:lnTo>
                  <a:lnTo>
                    <a:pt x="578768" y="2268121"/>
                  </a:lnTo>
                  <a:lnTo>
                    <a:pt x="618029" y="2292152"/>
                  </a:lnTo>
                  <a:lnTo>
                    <a:pt x="658237" y="2314865"/>
                  </a:lnTo>
                  <a:lnTo>
                    <a:pt x="699359" y="2336228"/>
                  </a:lnTo>
                  <a:lnTo>
                    <a:pt x="741361" y="2356208"/>
                  </a:lnTo>
                  <a:lnTo>
                    <a:pt x="784209" y="2374775"/>
                  </a:lnTo>
                  <a:lnTo>
                    <a:pt x="827870" y="2391895"/>
                  </a:lnTo>
                  <a:lnTo>
                    <a:pt x="872309" y="2407537"/>
                  </a:lnTo>
                  <a:lnTo>
                    <a:pt x="917494" y="2421669"/>
                  </a:lnTo>
                  <a:lnTo>
                    <a:pt x="963390" y="2434258"/>
                  </a:lnTo>
                  <a:lnTo>
                    <a:pt x="1009964" y="2445272"/>
                  </a:lnTo>
                  <a:lnTo>
                    <a:pt x="1057181" y="2454680"/>
                  </a:lnTo>
                  <a:lnTo>
                    <a:pt x="1105009" y="2462450"/>
                  </a:lnTo>
                  <a:lnTo>
                    <a:pt x="1153414" y="2468548"/>
                  </a:lnTo>
                  <a:lnTo>
                    <a:pt x="1171241" y="2470150"/>
                  </a:lnTo>
                  <a:lnTo>
                    <a:pt x="1432258" y="2470150"/>
                  </a:lnTo>
                  <a:lnTo>
                    <a:pt x="1498490" y="2462450"/>
                  </a:lnTo>
                  <a:lnTo>
                    <a:pt x="1546318" y="2454680"/>
                  </a:lnTo>
                  <a:lnTo>
                    <a:pt x="1593535" y="2445272"/>
                  </a:lnTo>
                  <a:lnTo>
                    <a:pt x="1640109" y="2434258"/>
                  </a:lnTo>
                  <a:lnTo>
                    <a:pt x="1686005" y="2421669"/>
                  </a:lnTo>
                  <a:lnTo>
                    <a:pt x="1731190" y="2407537"/>
                  </a:lnTo>
                  <a:lnTo>
                    <a:pt x="1775629" y="2391895"/>
                  </a:lnTo>
                  <a:lnTo>
                    <a:pt x="1819290" y="2374775"/>
                  </a:lnTo>
                  <a:lnTo>
                    <a:pt x="1862138" y="2356208"/>
                  </a:lnTo>
                  <a:lnTo>
                    <a:pt x="1904140" y="2336228"/>
                  </a:lnTo>
                  <a:lnTo>
                    <a:pt x="1945262" y="2314865"/>
                  </a:lnTo>
                  <a:lnTo>
                    <a:pt x="1985470" y="2292152"/>
                  </a:lnTo>
                  <a:lnTo>
                    <a:pt x="2024731" y="2268121"/>
                  </a:lnTo>
                  <a:lnTo>
                    <a:pt x="2063011" y="2242804"/>
                  </a:lnTo>
                  <a:lnTo>
                    <a:pt x="2100276" y="2216233"/>
                  </a:lnTo>
                  <a:lnTo>
                    <a:pt x="2136493" y="2188441"/>
                  </a:lnTo>
                  <a:lnTo>
                    <a:pt x="2171627" y="2159458"/>
                  </a:lnTo>
                  <a:lnTo>
                    <a:pt x="2205646" y="2129319"/>
                  </a:lnTo>
                  <a:lnTo>
                    <a:pt x="2238514" y="2098053"/>
                  </a:lnTo>
                  <a:lnTo>
                    <a:pt x="2270200" y="2065694"/>
                  </a:lnTo>
                  <a:lnTo>
                    <a:pt x="2300669" y="2032273"/>
                  </a:lnTo>
                  <a:lnTo>
                    <a:pt x="2329886" y="1997823"/>
                  </a:lnTo>
                  <a:lnTo>
                    <a:pt x="2357820" y="1962376"/>
                  </a:lnTo>
                  <a:lnTo>
                    <a:pt x="2384435" y="1925964"/>
                  </a:lnTo>
                  <a:lnTo>
                    <a:pt x="2409698" y="1888618"/>
                  </a:lnTo>
                  <a:lnTo>
                    <a:pt x="2433576" y="1850371"/>
                  </a:lnTo>
                  <a:lnTo>
                    <a:pt x="2456034" y="1811255"/>
                  </a:lnTo>
                  <a:lnTo>
                    <a:pt x="2477039" y="1771302"/>
                  </a:lnTo>
                  <a:lnTo>
                    <a:pt x="2496558" y="1730544"/>
                  </a:lnTo>
                  <a:lnTo>
                    <a:pt x="2514556" y="1689013"/>
                  </a:lnTo>
                  <a:lnTo>
                    <a:pt x="2531000" y="1646741"/>
                  </a:lnTo>
                  <a:lnTo>
                    <a:pt x="2545857" y="1603761"/>
                  </a:lnTo>
                  <a:lnTo>
                    <a:pt x="2559091" y="1560104"/>
                  </a:lnTo>
                  <a:lnTo>
                    <a:pt x="2570671" y="1515802"/>
                  </a:lnTo>
                  <a:lnTo>
                    <a:pt x="2580561" y="1470887"/>
                  </a:lnTo>
                  <a:lnTo>
                    <a:pt x="2588729" y="1425393"/>
                  </a:lnTo>
                  <a:lnTo>
                    <a:pt x="2595141" y="1379349"/>
                  </a:lnTo>
                  <a:lnTo>
                    <a:pt x="2599762" y="1332790"/>
                  </a:lnTo>
                  <a:lnTo>
                    <a:pt x="2602560" y="1285746"/>
                  </a:lnTo>
                  <a:lnTo>
                    <a:pt x="2603500" y="1238250"/>
                  </a:lnTo>
                  <a:lnTo>
                    <a:pt x="2602560" y="1190753"/>
                  </a:lnTo>
                  <a:lnTo>
                    <a:pt x="2599762" y="1143709"/>
                  </a:lnTo>
                  <a:lnTo>
                    <a:pt x="2595141" y="1097150"/>
                  </a:lnTo>
                  <a:lnTo>
                    <a:pt x="2588729" y="1051106"/>
                  </a:lnTo>
                  <a:lnTo>
                    <a:pt x="2580561" y="1005611"/>
                  </a:lnTo>
                  <a:lnTo>
                    <a:pt x="2570671" y="960697"/>
                  </a:lnTo>
                  <a:lnTo>
                    <a:pt x="2559091" y="916395"/>
                  </a:lnTo>
                  <a:lnTo>
                    <a:pt x="2545857" y="872738"/>
                  </a:lnTo>
                  <a:lnTo>
                    <a:pt x="2531000" y="829758"/>
                  </a:lnTo>
                  <a:lnTo>
                    <a:pt x="2514556" y="787486"/>
                  </a:lnTo>
                  <a:lnTo>
                    <a:pt x="2496558" y="745955"/>
                  </a:lnTo>
                  <a:lnTo>
                    <a:pt x="2477039" y="705197"/>
                  </a:lnTo>
                  <a:lnTo>
                    <a:pt x="2456034" y="665244"/>
                  </a:lnTo>
                  <a:lnTo>
                    <a:pt x="2433576" y="626128"/>
                  </a:lnTo>
                  <a:lnTo>
                    <a:pt x="2409698" y="587881"/>
                  </a:lnTo>
                  <a:lnTo>
                    <a:pt x="2384435" y="550535"/>
                  </a:lnTo>
                  <a:lnTo>
                    <a:pt x="2357820" y="514123"/>
                  </a:lnTo>
                  <a:lnTo>
                    <a:pt x="2329886" y="478675"/>
                  </a:lnTo>
                  <a:lnTo>
                    <a:pt x="2300669" y="444225"/>
                  </a:lnTo>
                  <a:lnTo>
                    <a:pt x="2270200" y="410805"/>
                  </a:lnTo>
                  <a:lnTo>
                    <a:pt x="2238514" y="378446"/>
                  </a:lnTo>
                  <a:lnTo>
                    <a:pt x="2205646" y="347180"/>
                  </a:lnTo>
                  <a:lnTo>
                    <a:pt x="2171627" y="317040"/>
                  </a:lnTo>
                  <a:lnTo>
                    <a:pt x="2136493" y="288058"/>
                  </a:lnTo>
                  <a:lnTo>
                    <a:pt x="2100276" y="260266"/>
                  </a:lnTo>
                  <a:lnTo>
                    <a:pt x="2063011" y="233695"/>
                  </a:lnTo>
                  <a:lnTo>
                    <a:pt x="2024731" y="208378"/>
                  </a:lnTo>
                  <a:lnTo>
                    <a:pt x="1985470" y="184347"/>
                  </a:lnTo>
                  <a:lnTo>
                    <a:pt x="1945262" y="161634"/>
                  </a:lnTo>
                  <a:lnTo>
                    <a:pt x="1904140" y="140271"/>
                  </a:lnTo>
                  <a:lnTo>
                    <a:pt x="1862138" y="120291"/>
                  </a:lnTo>
                  <a:lnTo>
                    <a:pt x="1819290" y="101724"/>
                  </a:lnTo>
                  <a:lnTo>
                    <a:pt x="1775629" y="84604"/>
                  </a:lnTo>
                  <a:lnTo>
                    <a:pt x="1731190" y="68962"/>
                  </a:lnTo>
                  <a:lnTo>
                    <a:pt x="1686005" y="54830"/>
                  </a:lnTo>
                  <a:lnTo>
                    <a:pt x="1640109" y="42241"/>
                  </a:lnTo>
                  <a:lnTo>
                    <a:pt x="1593535" y="31227"/>
                  </a:lnTo>
                  <a:lnTo>
                    <a:pt x="1546318" y="21819"/>
                  </a:lnTo>
                  <a:lnTo>
                    <a:pt x="1498490" y="14049"/>
                  </a:lnTo>
                  <a:lnTo>
                    <a:pt x="1450085" y="7951"/>
                  </a:lnTo>
                  <a:lnTo>
                    <a:pt x="1401138" y="3555"/>
                  </a:lnTo>
                  <a:lnTo>
                    <a:pt x="1351681" y="894"/>
                  </a:lnTo>
                  <a:lnTo>
                    <a:pt x="13017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24450" y="4387850"/>
              <a:ext cx="2603500" cy="2470150"/>
            </a:xfrm>
            <a:custGeom>
              <a:avLst/>
              <a:gdLst/>
              <a:ahLst/>
              <a:cxnLst/>
              <a:rect l="l" t="t" r="r" b="b"/>
              <a:pathLst>
                <a:path w="2603500" h="2470150">
                  <a:moveTo>
                    <a:pt x="0" y="1238250"/>
                  </a:moveTo>
                  <a:lnTo>
                    <a:pt x="939" y="1190753"/>
                  </a:lnTo>
                  <a:lnTo>
                    <a:pt x="3737" y="1143709"/>
                  </a:lnTo>
                  <a:lnTo>
                    <a:pt x="8358" y="1097150"/>
                  </a:lnTo>
                  <a:lnTo>
                    <a:pt x="14770" y="1051106"/>
                  </a:lnTo>
                  <a:lnTo>
                    <a:pt x="22938" y="1005612"/>
                  </a:lnTo>
                  <a:lnTo>
                    <a:pt x="32828" y="960697"/>
                  </a:lnTo>
                  <a:lnTo>
                    <a:pt x="44408" y="916395"/>
                  </a:lnTo>
                  <a:lnTo>
                    <a:pt x="57642" y="872738"/>
                  </a:lnTo>
                  <a:lnTo>
                    <a:pt x="72499" y="829758"/>
                  </a:lnTo>
                  <a:lnTo>
                    <a:pt x="88943" y="787486"/>
                  </a:lnTo>
                  <a:lnTo>
                    <a:pt x="106941" y="745955"/>
                  </a:lnTo>
                  <a:lnTo>
                    <a:pt x="126460" y="705197"/>
                  </a:lnTo>
                  <a:lnTo>
                    <a:pt x="147465" y="665244"/>
                  </a:lnTo>
                  <a:lnTo>
                    <a:pt x="169923" y="626128"/>
                  </a:lnTo>
                  <a:lnTo>
                    <a:pt x="193801" y="587881"/>
                  </a:lnTo>
                  <a:lnTo>
                    <a:pt x="219064" y="550535"/>
                  </a:lnTo>
                  <a:lnTo>
                    <a:pt x="245679" y="514123"/>
                  </a:lnTo>
                  <a:lnTo>
                    <a:pt x="273613" y="478676"/>
                  </a:lnTo>
                  <a:lnTo>
                    <a:pt x="302830" y="444226"/>
                  </a:lnTo>
                  <a:lnTo>
                    <a:pt x="333299" y="410805"/>
                  </a:lnTo>
                  <a:lnTo>
                    <a:pt x="364985" y="378446"/>
                  </a:lnTo>
                  <a:lnTo>
                    <a:pt x="397853" y="347180"/>
                  </a:lnTo>
                  <a:lnTo>
                    <a:pt x="431872" y="317041"/>
                  </a:lnTo>
                  <a:lnTo>
                    <a:pt x="467006" y="288058"/>
                  </a:lnTo>
                  <a:lnTo>
                    <a:pt x="503223" y="260266"/>
                  </a:lnTo>
                  <a:lnTo>
                    <a:pt x="540488" y="233695"/>
                  </a:lnTo>
                  <a:lnTo>
                    <a:pt x="578768" y="208378"/>
                  </a:lnTo>
                  <a:lnTo>
                    <a:pt x="618029" y="184347"/>
                  </a:lnTo>
                  <a:lnTo>
                    <a:pt x="658237" y="161634"/>
                  </a:lnTo>
                  <a:lnTo>
                    <a:pt x="699359" y="140272"/>
                  </a:lnTo>
                  <a:lnTo>
                    <a:pt x="741361" y="120291"/>
                  </a:lnTo>
                  <a:lnTo>
                    <a:pt x="784209" y="101724"/>
                  </a:lnTo>
                  <a:lnTo>
                    <a:pt x="827870" y="84604"/>
                  </a:lnTo>
                  <a:lnTo>
                    <a:pt x="872309" y="68962"/>
                  </a:lnTo>
                  <a:lnTo>
                    <a:pt x="917494" y="54830"/>
                  </a:lnTo>
                  <a:lnTo>
                    <a:pt x="963390" y="42241"/>
                  </a:lnTo>
                  <a:lnTo>
                    <a:pt x="1009964" y="31227"/>
                  </a:lnTo>
                  <a:lnTo>
                    <a:pt x="1057181" y="21819"/>
                  </a:lnTo>
                  <a:lnTo>
                    <a:pt x="1105009" y="14049"/>
                  </a:lnTo>
                  <a:lnTo>
                    <a:pt x="1153414" y="7951"/>
                  </a:lnTo>
                  <a:lnTo>
                    <a:pt x="1202361" y="3555"/>
                  </a:lnTo>
                  <a:lnTo>
                    <a:pt x="1251818" y="894"/>
                  </a:lnTo>
                  <a:lnTo>
                    <a:pt x="1301750" y="0"/>
                  </a:lnTo>
                  <a:lnTo>
                    <a:pt x="1351681" y="894"/>
                  </a:lnTo>
                  <a:lnTo>
                    <a:pt x="1401138" y="3555"/>
                  </a:lnTo>
                  <a:lnTo>
                    <a:pt x="1450085" y="7951"/>
                  </a:lnTo>
                  <a:lnTo>
                    <a:pt x="1498490" y="14049"/>
                  </a:lnTo>
                  <a:lnTo>
                    <a:pt x="1546318" y="21819"/>
                  </a:lnTo>
                  <a:lnTo>
                    <a:pt x="1593535" y="31227"/>
                  </a:lnTo>
                  <a:lnTo>
                    <a:pt x="1640109" y="42241"/>
                  </a:lnTo>
                  <a:lnTo>
                    <a:pt x="1686005" y="54830"/>
                  </a:lnTo>
                  <a:lnTo>
                    <a:pt x="1731190" y="68962"/>
                  </a:lnTo>
                  <a:lnTo>
                    <a:pt x="1775629" y="84604"/>
                  </a:lnTo>
                  <a:lnTo>
                    <a:pt x="1819290" y="101724"/>
                  </a:lnTo>
                  <a:lnTo>
                    <a:pt x="1862138" y="120291"/>
                  </a:lnTo>
                  <a:lnTo>
                    <a:pt x="1904140" y="140272"/>
                  </a:lnTo>
                  <a:lnTo>
                    <a:pt x="1945262" y="161634"/>
                  </a:lnTo>
                  <a:lnTo>
                    <a:pt x="1985470" y="184347"/>
                  </a:lnTo>
                  <a:lnTo>
                    <a:pt x="2024731" y="208378"/>
                  </a:lnTo>
                  <a:lnTo>
                    <a:pt x="2063011" y="233695"/>
                  </a:lnTo>
                  <a:lnTo>
                    <a:pt x="2100276" y="260266"/>
                  </a:lnTo>
                  <a:lnTo>
                    <a:pt x="2136493" y="288058"/>
                  </a:lnTo>
                  <a:lnTo>
                    <a:pt x="2171627" y="317041"/>
                  </a:lnTo>
                  <a:lnTo>
                    <a:pt x="2205646" y="347180"/>
                  </a:lnTo>
                  <a:lnTo>
                    <a:pt x="2238515" y="378446"/>
                  </a:lnTo>
                  <a:lnTo>
                    <a:pt x="2270200" y="410805"/>
                  </a:lnTo>
                  <a:lnTo>
                    <a:pt x="2300669" y="444226"/>
                  </a:lnTo>
                  <a:lnTo>
                    <a:pt x="2329886" y="478676"/>
                  </a:lnTo>
                  <a:lnTo>
                    <a:pt x="2357820" y="514123"/>
                  </a:lnTo>
                  <a:lnTo>
                    <a:pt x="2384435" y="550535"/>
                  </a:lnTo>
                  <a:lnTo>
                    <a:pt x="2409698" y="587881"/>
                  </a:lnTo>
                  <a:lnTo>
                    <a:pt x="2433576" y="626128"/>
                  </a:lnTo>
                  <a:lnTo>
                    <a:pt x="2456034" y="665244"/>
                  </a:lnTo>
                  <a:lnTo>
                    <a:pt x="2477040" y="705197"/>
                  </a:lnTo>
                  <a:lnTo>
                    <a:pt x="2496558" y="745955"/>
                  </a:lnTo>
                  <a:lnTo>
                    <a:pt x="2514556" y="787486"/>
                  </a:lnTo>
                  <a:lnTo>
                    <a:pt x="2531001" y="829758"/>
                  </a:lnTo>
                  <a:lnTo>
                    <a:pt x="2545857" y="872738"/>
                  </a:lnTo>
                  <a:lnTo>
                    <a:pt x="2559092" y="916395"/>
                  </a:lnTo>
                  <a:lnTo>
                    <a:pt x="2570671" y="960697"/>
                  </a:lnTo>
                  <a:lnTo>
                    <a:pt x="2580561" y="1005612"/>
                  </a:lnTo>
                  <a:lnTo>
                    <a:pt x="2588729" y="1051106"/>
                  </a:lnTo>
                  <a:lnTo>
                    <a:pt x="2595141" y="1097150"/>
                  </a:lnTo>
                  <a:lnTo>
                    <a:pt x="2599762" y="1143709"/>
                  </a:lnTo>
                  <a:lnTo>
                    <a:pt x="2602560" y="1190753"/>
                  </a:lnTo>
                  <a:lnTo>
                    <a:pt x="2603500" y="1238250"/>
                  </a:lnTo>
                  <a:lnTo>
                    <a:pt x="2602560" y="1285746"/>
                  </a:lnTo>
                  <a:lnTo>
                    <a:pt x="2599762" y="1332790"/>
                  </a:lnTo>
                  <a:lnTo>
                    <a:pt x="2595141" y="1379349"/>
                  </a:lnTo>
                  <a:lnTo>
                    <a:pt x="2588729" y="1425392"/>
                  </a:lnTo>
                  <a:lnTo>
                    <a:pt x="2580561" y="1470887"/>
                  </a:lnTo>
                  <a:lnTo>
                    <a:pt x="2570671" y="1515802"/>
                  </a:lnTo>
                  <a:lnTo>
                    <a:pt x="2559092" y="1560103"/>
                  </a:lnTo>
                  <a:lnTo>
                    <a:pt x="2545857" y="1603761"/>
                  </a:lnTo>
                  <a:lnTo>
                    <a:pt x="2531001" y="1646741"/>
                  </a:lnTo>
                  <a:lnTo>
                    <a:pt x="2514556" y="1689013"/>
                  </a:lnTo>
                  <a:lnTo>
                    <a:pt x="2496558" y="1730544"/>
                  </a:lnTo>
                  <a:lnTo>
                    <a:pt x="2477040" y="1771302"/>
                  </a:lnTo>
                  <a:lnTo>
                    <a:pt x="2456034" y="1811255"/>
                  </a:lnTo>
                  <a:lnTo>
                    <a:pt x="2433576" y="1850371"/>
                  </a:lnTo>
                  <a:lnTo>
                    <a:pt x="2409698" y="1888618"/>
                  </a:lnTo>
                  <a:lnTo>
                    <a:pt x="2384435" y="1925963"/>
                  </a:lnTo>
                  <a:lnTo>
                    <a:pt x="2357820" y="1962376"/>
                  </a:lnTo>
                  <a:lnTo>
                    <a:pt x="2329886" y="1997823"/>
                  </a:lnTo>
                  <a:lnTo>
                    <a:pt x="2300669" y="2032273"/>
                  </a:lnTo>
                  <a:lnTo>
                    <a:pt x="2270200" y="2065694"/>
                  </a:lnTo>
                  <a:lnTo>
                    <a:pt x="2238515" y="2098053"/>
                  </a:lnTo>
                  <a:lnTo>
                    <a:pt x="2205646" y="2129318"/>
                  </a:lnTo>
                  <a:lnTo>
                    <a:pt x="2171627" y="2159458"/>
                  </a:lnTo>
                  <a:lnTo>
                    <a:pt x="2136493" y="2188441"/>
                  </a:lnTo>
                  <a:lnTo>
                    <a:pt x="2100276" y="2216233"/>
                  </a:lnTo>
                  <a:lnTo>
                    <a:pt x="2063011" y="2242804"/>
                  </a:lnTo>
                  <a:lnTo>
                    <a:pt x="2024731" y="2268121"/>
                  </a:lnTo>
                  <a:lnTo>
                    <a:pt x="1985470" y="2292152"/>
                  </a:lnTo>
                  <a:lnTo>
                    <a:pt x="1945262" y="2314865"/>
                  </a:lnTo>
                  <a:lnTo>
                    <a:pt x="1904140" y="2336227"/>
                  </a:lnTo>
                  <a:lnTo>
                    <a:pt x="1862138" y="2356208"/>
                  </a:lnTo>
                  <a:lnTo>
                    <a:pt x="1819290" y="2374775"/>
                  </a:lnTo>
                  <a:lnTo>
                    <a:pt x="1775629" y="2391895"/>
                  </a:lnTo>
                  <a:lnTo>
                    <a:pt x="1731190" y="2407537"/>
                  </a:lnTo>
                  <a:lnTo>
                    <a:pt x="1686005" y="2421669"/>
                  </a:lnTo>
                  <a:lnTo>
                    <a:pt x="1640109" y="2434258"/>
                  </a:lnTo>
                  <a:lnTo>
                    <a:pt x="1593535" y="2445272"/>
                  </a:lnTo>
                  <a:lnTo>
                    <a:pt x="1546318" y="2454680"/>
                  </a:lnTo>
                  <a:lnTo>
                    <a:pt x="1498490" y="2462450"/>
                  </a:lnTo>
                  <a:lnTo>
                    <a:pt x="1450085" y="2468548"/>
                  </a:lnTo>
                  <a:lnTo>
                    <a:pt x="1432258" y="2470150"/>
                  </a:lnTo>
                </a:path>
                <a:path w="2603500" h="2470150">
                  <a:moveTo>
                    <a:pt x="1171242" y="2470150"/>
                  </a:moveTo>
                  <a:lnTo>
                    <a:pt x="1105009" y="2462450"/>
                  </a:lnTo>
                  <a:lnTo>
                    <a:pt x="1057181" y="2454680"/>
                  </a:lnTo>
                  <a:lnTo>
                    <a:pt x="1009964" y="2445272"/>
                  </a:lnTo>
                  <a:lnTo>
                    <a:pt x="963390" y="2434258"/>
                  </a:lnTo>
                  <a:lnTo>
                    <a:pt x="917494" y="2421669"/>
                  </a:lnTo>
                  <a:lnTo>
                    <a:pt x="872309" y="2407537"/>
                  </a:lnTo>
                  <a:lnTo>
                    <a:pt x="827870" y="2391895"/>
                  </a:lnTo>
                  <a:lnTo>
                    <a:pt x="784209" y="2374775"/>
                  </a:lnTo>
                  <a:lnTo>
                    <a:pt x="741361" y="2356208"/>
                  </a:lnTo>
                  <a:lnTo>
                    <a:pt x="699359" y="2336227"/>
                  </a:lnTo>
                  <a:lnTo>
                    <a:pt x="658237" y="2314865"/>
                  </a:lnTo>
                  <a:lnTo>
                    <a:pt x="618029" y="2292152"/>
                  </a:lnTo>
                  <a:lnTo>
                    <a:pt x="578768" y="2268121"/>
                  </a:lnTo>
                  <a:lnTo>
                    <a:pt x="540488" y="2242804"/>
                  </a:lnTo>
                  <a:lnTo>
                    <a:pt x="503223" y="2216233"/>
                  </a:lnTo>
                  <a:lnTo>
                    <a:pt x="467006" y="2188441"/>
                  </a:lnTo>
                  <a:lnTo>
                    <a:pt x="431872" y="2159458"/>
                  </a:lnTo>
                  <a:lnTo>
                    <a:pt x="397853" y="2129318"/>
                  </a:lnTo>
                  <a:lnTo>
                    <a:pt x="364985" y="2098053"/>
                  </a:lnTo>
                  <a:lnTo>
                    <a:pt x="333299" y="2065694"/>
                  </a:lnTo>
                  <a:lnTo>
                    <a:pt x="302830" y="2032273"/>
                  </a:lnTo>
                  <a:lnTo>
                    <a:pt x="273613" y="1997823"/>
                  </a:lnTo>
                  <a:lnTo>
                    <a:pt x="245679" y="1962376"/>
                  </a:lnTo>
                  <a:lnTo>
                    <a:pt x="219064" y="1925963"/>
                  </a:lnTo>
                  <a:lnTo>
                    <a:pt x="193801" y="1888618"/>
                  </a:lnTo>
                  <a:lnTo>
                    <a:pt x="169923" y="1850371"/>
                  </a:lnTo>
                  <a:lnTo>
                    <a:pt x="147465" y="1811255"/>
                  </a:lnTo>
                  <a:lnTo>
                    <a:pt x="126460" y="1771302"/>
                  </a:lnTo>
                  <a:lnTo>
                    <a:pt x="106941" y="1730544"/>
                  </a:lnTo>
                  <a:lnTo>
                    <a:pt x="88943" y="1689013"/>
                  </a:lnTo>
                  <a:lnTo>
                    <a:pt x="72499" y="1646741"/>
                  </a:lnTo>
                  <a:lnTo>
                    <a:pt x="57642" y="1603761"/>
                  </a:lnTo>
                  <a:lnTo>
                    <a:pt x="44408" y="1560103"/>
                  </a:lnTo>
                  <a:lnTo>
                    <a:pt x="32828" y="1515802"/>
                  </a:lnTo>
                  <a:lnTo>
                    <a:pt x="22938" y="1470887"/>
                  </a:lnTo>
                  <a:lnTo>
                    <a:pt x="14770" y="1425392"/>
                  </a:lnTo>
                  <a:lnTo>
                    <a:pt x="8358" y="1379349"/>
                  </a:lnTo>
                  <a:lnTo>
                    <a:pt x="3737" y="1332790"/>
                  </a:lnTo>
                  <a:lnTo>
                    <a:pt x="939" y="1285746"/>
                  </a:lnTo>
                  <a:lnTo>
                    <a:pt x="0" y="123825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46100" y="5803900"/>
            <a:ext cx="444500" cy="381000"/>
          </a:xfrm>
          <a:custGeom>
            <a:avLst/>
            <a:gdLst/>
            <a:ahLst/>
            <a:cxnLst/>
            <a:rect l="l" t="t" r="r" b="b"/>
            <a:pathLst>
              <a:path w="444500" h="381000">
                <a:moveTo>
                  <a:pt x="0" y="381000"/>
                </a:moveTo>
                <a:lnTo>
                  <a:pt x="645" y="304215"/>
                </a:lnTo>
                <a:lnTo>
                  <a:pt x="2494" y="232697"/>
                </a:lnTo>
                <a:lnTo>
                  <a:pt x="5422" y="167979"/>
                </a:lnTo>
                <a:lnTo>
                  <a:pt x="9299" y="111592"/>
                </a:lnTo>
                <a:lnTo>
                  <a:pt x="13997" y="65068"/>
                </a:lnTo>
                <a:lnTo>
                  <a:pt x="25350" y="7740"/>
                </a:lnTo>
                <a:lnTo>
                  <a:pt x="31748" y="0"/>
                </a:lnTo>
                <a:lnTo>
                  <a:pt x="412751" y="0"/>
                </a:lnTo>
                <a:lnTo>
                  <a:pt x="430502" y="65068"/>
                </a:lnTo>
                <a:lnTo>
                  <a:pt x="435200" y="111592"/>
                </a:lnTo>
                <a:lnTo>
                  <a:pt x="439077" y="167979"/>
                </a:lnTo>
                <a:lnTo>
                  <a:pt x="442005" y="232697"/>
                </a:lnTo>
                <a:lnTo>
                  <a:pt x="443854" y="304215"/>
                </a:lnTo>
                <a:lnTo>
                  <a:pt x="444500" y="3810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943100" y="4533900"/>
            <a:ext cx="1489710" cy="1689100"/>
            <a:chOff x="1943100" y="4533900"/>
            <a:chExt cx="1489710" cy="1689100"/>
          </a:xfrm>
        </p:grpSpPr>
        <p:sp>
          <p:nvSpPr>
            <p:cNvPr id="50" name="object 50"/>
            <p:cNvSpPr/>
            <p:nvPr/>
          </p:nvSpPr>
          <p:spPr>
            <a:xfrm>
              <a:off x="1955800" y="5461000"/>
              <a:ext cx="431800" cy="749300"/>
            </a:xfrm>
            <a:custGeom>
              <a:avLst/>
              <a:gdLst/>
              <a:ahLst/>
              <a:cxnLst/>
              <a:rect l="l" t="t" r="r" b="b"/>
              <a:pathLst>
                <a:path w="431800" h="749300">
                  <a:moveTo>
                    <a:pt x="0" y="749300"/>
                  </a:moveTo>
                  <a:lnTo>
                    <a:pt x="211" y="667655"/>
                  </a:lnTo>
                  <a:lnTo>
                    <a:pt x="829" y="588557"/>
                  </a:lnTo>
                  <a:lnTo>
                    <a:pt x="1834" y="512463"/>
                  </a:lnTo>
                  <a:lnTo>
                    <a:pt x="3202" y="439829"/>
                  </a:lnTo>
                  <a:lnTo>
                    <a:pt x="4912" y="371113"/>
                  </a:lnTo>
                  <a:lnTo>
                    <a:pt x="6942" y="306773"/>
                  </a:lnTo>
                  <a:lnTo>
                    <a:pt x="9270" y="247264"/>
                  </a:lnTo>
                  <a:lnTo>
                    <a:pt x="11873" y="193044"/>
                  </a:lnTo>
                  <a:lnTo>
                    <a:pt x="14731" y="144571"/>
                  </a:lnTo>
                  <a:lnTo>
                    <a:pt x="17821" y="102301"/>
                  </a:lnTo>
                  <a:lnTo>
                    <a:pt x="24608" y="38199"/>
                  </a:lnTo>
                  <a:lnTo>
                    <a:pt x="35981" y="0"/>
                  </a:lnTo>
                  <a:lnTo>
                    <a:pt x="395818" y="0"/>
                  </a:lnTo>
                  <a:lnTo>
                    <a:pt x="407191" y="38199"/>
                  </a:lnTo>
                  <a:lnTo>
                    <a:pt x="413978" y="102301"/>
                  </a:lnTo>
                  <a:lnTo>
                    <a:pt x="417068" y="144571"/>
                  </a:lnTo>
                  <a:lnTo>
                    <a:pt x="419926" y="193044"/>
                  </a:lnTo>
                  <a:lnTo>
                    <a:pt x="422529" y="247264"/>
                  </a:lnTo>
                  <a:lnTo>
                    <a:pt x="424857" y="306773"/>
                  </a:lnTo>
                  <a:lnTo>
                    <a:pt x="426887" y="371113"/>
                  </a:lnTo>
                  <a:lnTo>
                    <a:pt x="428597" y="439829"/>
                  </a:lnTo>
                  <a:lnTo>
                    <a:pt x="429965" y="512463"/>
                  </a:lnTo>
                  <a:lnTo>
                    <a:pt x="430970" y="588557"/>
                  </a:lnTo>
                  <a:lnTo>
                    <a:pt x="431588" y="667655"/>
                  </a:lnTo>
                  <a:lnTo>
                    <a:pt x="4318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09800" y="4876800"/>
              <a:ext cx="635000" cy="584200"/>
            </a:xfrm>
            <a:custGeom>
              <a:avLst/>
              <a:gdLst/>
              <a:ahLst/>
              <a:cxnLst/>
              <a:rect l="l" t="t" r="r" b="b"/>
              <a:pathLst>
                <a:path w="635000" h="584200">
                  <a:moveTo>
                    <a:pt x="0" y="584200"/>
                  </a:moveTo>
                  <a:lnTo>
                    <a:pt x="444" y="504927"/>
                  </a:lnTo>
                  <a:lnTo>
                    <a:pt x="1738" y="428896"/>
                  </a:lnTo>
                  <a:lnTo>
                    <a:pt x="3825" y="356802"/>
                  </a:lnTo>
                  <a:lnTo>
                    <a:pt x="6646" y="289343"/>
                  </a:lnTo>
                  <a:lnTo>
                    <a:pt x="10143" y="227212"/>
                  </a:lnTo>
                  <a:lnTo>
                    <a:pt x="14258" y="171108"/>
                  </a:lnTo>
                  <a:lnTo>
                    <a:pt x="18933" y="121725"/>
                  </a:lnTo>
                  <a:lnTo>
                    <a:pt x="24110" y="79760"/>
                  </a:lnTo>
                  <a:lnTo>
                    <a:pt x="35739" y="20868"/>
                  </a:lnTo>
                  <a:lnTo>
                    <a:pt x="48681" y="0"/>
                  </a:lnTo>
                  <a:lnTo>
                    <a:pt x="586318" y="0"/>
                  </a:lnTo>
                  <a:lnTo>
                    <a:pt x="605267" y="45909"/>
                  </a:lnTo>
                  <a:lnTo>
                    <a:pt x="616066" y="121725"/>
                  </a:lnTo>
                  <a:lnTo>
                    <a:pt x="620741" y="171108"/>
                  </a:lnTo>
                  <a:lnTo>
                    <a:pt x="624856" y="227212"/>
                  </a:lnTo>
                  <a:lnTo>
                    <a:pt x="628353" y="289343"/>
                  </a:lnTo>
                  <a:lnTo>
                    <a:pt x="631174" y="356802"/>
                  </a:lnTo>
                  <a:lnTo>
                    <a:pt x="633261" y="428896"/>
                  </a:lnTo>
                  <a:lnTo>
                    <a:pt x="634555" y="504927"/>
                  </a:lnTo>
                  <a:lnTo>
                    <a:pt x="635000" y="5842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844800" y="5461000"/>
              <a:ext cx="0" cy="723265"/>
            </a:xfrm>
            <a:custGeom>
              <a:avLst/>
              <a:gdLst/>
              <a:ahLst/>
              <a:cxnLst/>
              <a:rect l="l" t="t" r="r" b="b"/>
              <a:pathLst>
                <a:path h="723264">
                  <a:moveTo>
                    <a:pt x="0" y="0"/>
                  </a:moveTo>
                  <a:lnTo>
                    <a:pt x="0" y="72292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52700" y="4546600"/>
              <a:ext cx="863600" cy="355600"/>
            </a:xfrm>
            <a:custGeom>
              <a:avLst/>
              <a:gdLst/>
              <a:ahLst/>
              <a:cxnLst/>
              <a:rect l="l" t="t" r="r" b="b"/>
              <a:pathLst>
                <a:path w="863600" h="355600">
                  <a:moveTo>
                    <a:pt x="0" y="355600"/>
                  </a:moveTo>
                  <a:lnTo>
                    <a:pt x="782" y="274064"/>
                  </a:lnTo>
                  <a:lnTo>
                    <a:pt x="3011" y="199216"/>
                  </a:lnTo>
                  <a:lnTo>
                    <a:pt x="6509" y="133190"/>
                  </a:lnTo>
                  <a:lnTo>
                    <a:pt x="11098" y="78121"/>
                  </a:lnTo>
                  <a:lnTo>
                    <a:pt x="16600" y="36143"/>
                  </a:lnTo>
                  <a:lnTo>
                    <a:pt x="29631" y="0"/>
                  </a:lnTo>
                  <a:lnTo>
                    <a:pt x="833968" y="0"/>
                  </a:lnTo>
                  <a:lnTo>
                    <a:pt x="846999" y="36143"/>
                  </a:lnTo>
                  <a:lnTo>
                    <a:pt x="852501" y="78121"/>
                  </a:lnTo>
                  <a:lnTo>
                    <a:pt x="857090" y="133190"/>
                  </a:lnTo>
                  <a:lnTo>
                    <a:pt x="860588" y="199216"/>
                  </a:lnTo>
                  <a:lnTo>
                    <a:pt x="862817" y="274064"/>
                  </a:lnTo>
                  <a:lnTo>
                    <a:pt x="863600" y="3556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03600" y="4902200"/>
              <a:ext cx="16510" cy="1223010"/>
            </a:xfrm>
            <a:custGeom>
              <a:avLst/>
              <a:gdLst/>
              <a:ahLst/>
              <a:cxnLst/>
              <a:rect l="l" t="t" r="r" b="b"/>
              <a:pathLst>
                <a:path w="16510" h="1223010">
                  <a:moveTo>
                    <a:pt x="15976" y="0"/>
                  </a:moveTo>
                  <a:lnTo>
                    <a:pt x="0" y="122294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774700" y="4381500"/>
            <a:ext cx="886460" cy="1862455"/>
            <a:chOff x="774700" y="4381500"/>
            <a:chExt cx="886460" cy="1862455"/>
          </a:xfrm>
        </p:grpSpPr>
        <p:sp>
          <p:nvSpPr>
            <p:cNvPr id="56" name="object 56"/>
            <p:cNvSpPr/>
            <p:nvPr/>
          </p:nvSpPr>
          <p:spPr>
            <a:xfrm>
              <a:off x="787400" y="5054600"/>
              <a:ext cx="508000" cy="749300"/>
            </a:xfrm>
            <a:custGeom>
              <a:avLst/>
              <a:gdLst/>
              <a:ahLst/>
              <a:cxnLst/>
              <a:rect l="l" t="t" r="r" b="b"/>
              <a:pathLst>
                <a:path w="508000" h="749300">
                  <a:moveTo>
                    <a:pt x="0" y="749300"/>
                  </a:moveTo>
                  <a:lnTo>
                    <a:pt x="248" y="667655"/>
                  </a:lnTo>
                  <a:lnTo>
                    <a:pt x="976" y="588557"/>
                  </a:lnTo>
                  <a:lnTo>
                    <a:pt x="2158" y="512463"/>
                  </a:lnTo>
                  <a:lnTo>
                    <a:pt x="3767" y="439829"/>
                  </a:lnTo>
                  <a:lnTo>
                    <a:pt x="5779" y="371113"/>
                  </a:lnTo>
                  <a:lnTo>
                    <a:pt x="8167" y="306773"/>
                  </a:lnTo>
                  <a:lnTo>
                    <a:pt x="10906" y="247264"/>
                  </a:lnTo>
                  <a:lnTo>
                    <a:pt x="13969" y="193044"/>
                  </a:lnTo>
                  <a:lnTo>
                    <a:pt x="17331" y="144571"/>
                  </a:lnTo>
                  <a:lnTo>
                    <a:pt x="20966" y="102301"/>
                  </a:lnTo>
                  <a:lnTo>
                    <a:pt x="28951" y="38199"/>
                  </a:lnTo>
                  <a:lnTo>
                    <a:pt x="42331" y="0"/>
                  </a:lnTo>
                  <a:lnTo>
                    <a:pt x="465668" y="0"/>
                  </a:lnTo>
                  <a:lnTo>
                    <a:pt x="479048" y="38199"/>
                  </a:lnTo>
                  <a:lnTo>
                    <a:pt x="487033" y="102301"/>
                  </a:lnTo>
                  <a:lnTo>
                    <a:pt x="490668" y="144571"/>
                  </a:lnTo>
                  <a:lnTo>
                    <a:pt x="494030" y="193044"/>
                  </a:lnTo>
                  <a:lnTo>
                    <a:pt x="497093" y="247264"/>
                  </a:lnTo>
                  <a:lnTo>
                    <a:pt x="499832" y="306773"/>
                  </a:lnTo>
                  <a:lnTo>
                    <a:pt x="502220" y="371113"/>
                  </a:lnTo>
                  <a:lnTo>
                    <a:pt x="504232" y="439829"/>
                  </a:lnTo>
                  <a:lnTo>
                    <a:pt x="505841" y="512463"/>
                  </a:lnTo>
                  <a:lnTo>
                    <a:pt x="507023" y="588557"/>
                  </a:lnTo>
                  <a:lnTo>
                    <a:pt x="507751" y="667655"/>
                  </a:lnTo>
                  <a:lnTo>
                    <a:pt x="5080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95400" y="5803900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9046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41400" y="4394200"/>
              <a:ext cx="596900" cy="647700"/>
            </a:xfrm>
            <a:custGeom>
              <a:avLst/>
              <a:gdLst/>
              <a:ahLst/>
              <a:cxnLst/>
              <a:rect l="l" t="t" r="r" b="b"/>
              <a:pathLst>
                <a:path w="596900" h="647700">
                  <a:moveTo>
                    <a:pt x="0" y="647700"/>
                  </a:moveTo>
                  <a:lnTo>
                    <a:pt x="387" y="566453"/>
                  </a:lnTo>
                  <a:lnTo>
                    <a:pt x="1519" y="488219"/>
                  </a:lnTo>
                  <a:lnTo>
                    <a:pt x="3348" y="413603"/>
                  </a:lnTo>
                  <a:lnTo>
                    <a:pt x="5827" y="343212"/>
                  </a:lnTo>
                  <a:lnTo>
                    <a:pt x="8911" y="277655"/>
                  </a:lnTo>
                  <a:lnTo>
                    <a:pt x="12553" y="217536"/>
                  </a:lnTo>
                  <a:lnTo>
                    <a:pt x="16705" y="163464"/>
                  </a:lnTo>
                  <a:lnTo>
                    <a:pt x="21322" y="116046"/>
                  </a:lnTo>
                  <a:lnTo>
                    <a:pt x="26356" y="75888"/>
                  </a:lnTo>
                  <a:lnTo>
                    <a:pt x="37492" y="19781"/>
                  </a:lnTo>
                  <a:lnTo>
                    <a:pt x="49739" y="0"/>
                  </a:lnTo>
                  <a:lnTo>
                    <a:pt x="547160" y="0"/>
                  </a:lnTo>
                  <a:lnTo>
                    <a:pt x="565137" y="43597"/>
                  </a:lnTo>
                  <a:lnTo>
                    <a:pt x="575577" y="116046"/>
                  </a:lnTo>
                  <a:lnTo>
                    <a:pt x="580194" y="163464"/>
                  </a:lnTo>
                  <a:lnTo>
                    <a:pt x="584346" y="217536"/>
                  </a:lnTo>
                  <a:lnTo>
                    <a:pt x="587988" y="277655"/>
                  </a:lnTo>
                  <a:lnTo>
                    <a:pt x="591072" y="343212"/>
                  </a:lnTo>
                  <a:lnTo>
                    <a:pt x="593551" y="413603"/>
                  </a:lnTo>
                  <a:lnTo>
                    <a:pt x="595380" y="488219"/>
                  </a:lnTo>
                  <a:lnTo>
                    <a:pt x="596512" y="566453"/>
                  </a:lnTo>
                  <a:lnTo>
                    <a:pt x="596900" y="6477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38300" y="5041900"/>
              <a:ext cx="10160" cy="1189355"/>
            </a:xfrm>
            <a:custGeom>
              <a:avLst/>
              <a:gdLst/>
              <a:ahLst/>
              <a:cxnLst/>
              <a:rect l="l" t="t" r="r" b="b"/>
              <a:pathLst>
                <a:path w="10160" h="1189354">
                  <a:moveTo>
                    <a:pt x="0" y="0"/>
                  </a:moveTo>
                  <a:lnTo>
                    <a:pt x="10042" y="1189263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3733800" y="3975100"/>
            <a:ext cx="976630" cy="2273300"/>
            <a:chOff x="3733800" y="3975100"/>
            <a:chExt cx="976630" cy="2273300"/>
          </a:xfrm>
        </p:grpSpPr>
        <p:sp>
          <p:nvSpPr>
            <p:cNvPr id="61" name="object 61"/>
            <p:cNvSpPr/>
            <p:nvPr/>
          </p:nvSpPr>
          <p:spPr>
            <a:xfrm>
              <a:off x="3746500" y="4229100"/>
              <a:ext cx="317500" cy="2006600"/>
            </a:xfrm>
            <a:custGeom>
              <a:avLst/>
              <a:gdLst/>
              <a:ahLst/>
              <a:cxnLst/>
              <a:rect l="l" t="t" r="r" b="b"/>
              <a:pathLst>
                <a:path w="317500" h="2006600">
                  <a:moveTo>
                    <a:pt x="0" y="2006600"/>
                  </a:moveTo>
                  <a:lnTo>
                    <a:pt x="22" y="1923888"/>
                  </a:lnTo>
                  <a:lnTo>
                    <a:pt x="87" y="1842027"/>
                  </a:lnTo>
                  <a:lnTo>
                    <a:pt x="196" y="1761083"/>
                  </a:lnTo>
                  <a:lnTo>
                    <a:pt x="346" y="1681119"/>
                  </a:lnTo>
                  <a:lnTo>
                    <a:pt x="537" y="1602200"/>
                  </a:lnTo>
                  <a:lnTo>
                    <a:pt x="768" y="1524390"/>
                  </a:lnTo>
                  <a:lnTo>
                    <a:pt x="1039" y="1447755"/>
                  </a:lnTo>
                  <a:lnTo>
                    <a:pt x="1348" y="1372359"/>
                  </a:lnTo>
                  <a:lnTo>
                    <a:pt x="1695" y="1298266"/>
                  </a:lnTo>
                  <a:lnTo>
                    <a:pt x="2079" y="1225540"/>
                  </a:lnTo>
                  <a:lnTo>
                    <a:pt x="2498" y="1154247"/>
                  </a:lnTo>
                  <a:lnTo>
                    <a:pt x="2953" y="1084451"/>
                  </a:lnTo>
                  <a:lnTo>
                    <a:pt x="3441" y="1016217"/>
                  </a:lnTo>
                  <a:lnTo>
                    <a:pt x="3963" y="949608"/>
                  </a:lnTo>
                  <a:lnTo>
                    <a:pt x="4518" y="884690"/>
                  </a:lnTo>
                  <a:lnTo>
                    <a:pt x="5104" y="821528"/>
                  </a:lnTo>
                  <a:lnTo>
                    <a:pt x="5721" y="760185"/>
                  </a:lnTo>
                  <a:lnTo>
                    <a:pt x="6368" y="700726"/>
                  </a:lnTo>
                  <a:lnTo>
                    <a:pt x="7044" y="643216"/>
                  </a:lnTo>
                  <a:lnTo>
                    <a:pt x="7748" y="587719"/>
                  </a:lnTo>
                  <a:lnTo>
                    <a:pt x="8480" y="534300"/>
                  </a:lnTo>
                  <a:lnTo>
                    <a:pt x="9238" y="483024"/>
                  </a:lnTo>
                  <a:lnTo>
                    <a:pt x="10022" y="433955"/>
                  </a:lnTo>
                  <a:lnTo>
                    <a:pt x="10831" y="387157"/>
                  </a:lnTo>
                  <a:lnTo>
                    <a:pt x="11664" y="342695"/>
                  </a:lnTo>
                  <a:lnTo>
                    <a:pt x="12520" y="300634"/>
                  </a:lnTo>
                  <a:lnTo>
                    <a:pt x="13398" y="261039"/>
                  </a:lnTo>
                  <a:lnTo>
                    <a:pt x="15218" y="189501"/>
                  </a:lnTo>
                  <a:lnTo>
                    <a:pt x="17117" y="128599"/>
                  </a:lnTo>
                  <a:lnTo>
                    <a:pt x="19088" y="78848"/>
                  </a:lnTo>
                  <a:lnTo>
                    <a:pt x="21124" y="40766"/>
                  </a:lnTo>
                  <a:lnTo>
                    <a:pt x="25365" y="1673"/>
                  </a:lnTo>
                  <a:lnTo>
                    <a:pt x="26456" y="0"/>
                  </a:lnTo>
                  <a:lnTo>
                    <a:pt x="291043" y="0"/>
                  </a:lnTo>
                  <a:lnTo>
                    <a:pt x="296375" y="40766"/>
                  </a:lnTo>
                  <a:lnTo>
                    <a:pt x="298411" y="78848"/>
                  </a:lnTo>
                  <a:lnTo>
                    <a:pt x="300382" y="128599"/>
                  </a:lnTo>
                  <a:lnTo>
                    <a:pt x="302281" y="189501"/>
                  </a:lnTo>
                  <a:lnTo>
                    <a:pt x="304101" y="261039"/>
                  </a:lnTo>
                  <a:lnTo>
                    <a:pt x="304979" y="300634"/>
                  </a:lnTo>
                  <a:lnTo>
                    <a:pt x="305835" y="342695"/>
                  </a:lnTo>
                  <a:lnTo>
                    <a:pt x="306668" y="387157"/>
                  </a:lnTo>
                  <a:lnTo>
                    <a:pt x="307477" y="433955"/>
                  </a:lnTo>
                  <a:lnTo>
                    <a:pt x="308261" y="483024"/>
                  </a:lnTo>
                  <a:lnTo>
                    <a:pt x="309019" y="534300"/>
                  </a:lnTo>
                  <a:lnTo>
                    <a:pt x="309751" y="587719"/>
                  </a:lnTo>
                  <a:lnTo>
                    <a:pt x="310455" y="643216"/>
                  </a:lnTo>
                  <a:lnTo>
                    <a:pt x="311131" y="700726"/>
                  </a:lnTo>
                  <a:lnTo>
                    <a:pt x="311778" y="760185"/>
                  </a:lnTo>
                  <a:lnTo>
                    <a:pt x="312395" y="821528"/>
                  </a:lnTo>
                  <a:lnTo>
                    <a:pt x="312981" y="884690"/>
                  </a:lnTo>
                  <a:lnTo>
                    <a:pt x="313536" y="949608"/>
                  </a:lnTo>
                  <a:lnTo>
                    <a:pt x="314058" y="1016217"/>
                  </a:lnTo>
                  <a:lnTo>
                    <a:pt x="314546" y="1084451"/>
                  </a:lnTo>
                  <a:lnTo>
                    <a:pt x="315001" y="1154247"/>
                  </a:lnTo>
                  <a:lnTo>
                    <a:pt x="315420" y="1225540"/>
                  </a:lnTo>
                  <a:lnTo>
                    <a:pt x="315804" y="1298266"/>
                  </a:lnTo>
                  <a:lnTo>
                    <a:pt x="316151" y="1372359"/>
                  </a:lnTo>
                  <a:lnTo>
                    <a:pt x="316460" y="1447755"/>
                  </a:lnTo>
                  <a:lnTo>
                    <a:pt x="316731" y="1524390"/>
                  </a:lnTo>
                  <a:lnTo>
                    <a:pt x="316962" y="1602200"/>
                  </a:lnTo>
                  <a:lnTo>
                    <a:pt x="317153" y="1681119"/>
                  </a:lnTo>
                  <a:lnTo>
                    <a:pt x="317303" y="1761083"/>
                  </a:lnTo>
                  <a:lnTo>
                    <a:pt x="317412" y="1842027"/>
                  </a:lnTo>
                  <a:lnTo>
                    <a:pt x="317477" y="1923888"/>
                  </a:lnTo>
                  <a:lnTo>
                    <a:pt x="317500" y="20066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937000" y="4102100"/>
              <a:ext cx="457200" cy="127000"/>
            </a:xfrm>
            <a:custGeom>
              <a:avLst/>
              <a:gdLst/>
              <a:ahLst/>
              <a:cxnLst/>
              <a:rect l="l" t="t" r="r" b="b"/>
              <a:pathLst>
                <a:path w="457200" h="127000">
                  <a:moveTo>
                    <a:pt x="0" y="127000"/>
                  </a:moveTo>
                  <a:lnTo>
                    <a:pt x="831" y="77565"/>
                  </a:lnTo>
                  <a:lnTo>
                    <a:pt x="3099" y="37197"/>
                  </a:lnTo>
                  <a:lnTo>
                    <a:pt x="6463" y="9980"/>
                  </a:lnTo>
                  <a:lnTo>
                    <a:pt x="10583" y="0"/>
                  </a:lnTo>
                  <a:lnTo>
                    <a:pt x="446616" y="0"/>
                  </a:lnTo>
                  <a:lnTo>
                    <a:pt x="450736" y="9980"/>
                  </a:lnTo>
                  <a:lnTo>
                    <a:pt x="454100" y="37197"/>
                  </a:lnTo>
                  <a:lnTo>
                    <a:pt x="456368" y="77565"/>
                  </a:lnTo>
                  <a:lnTo>
                    <a:pt x="457200" y="1270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394200" y="4229100"/>
              <a:ext cx="8890" cy="1978660"/>
            </a:xfrm>
            <a:custGeom>
              <a:avLst/>
              <a:gdLst/>
              <a:ahLst/>
              <a:cxnLst/>
              <a:rect l="l" t="t" r="r" b="b"/>
              <a:pathLst>
                <a:path w="8889" h="1978660">
                  <a:moveTo>
                    <a:pt x="0" y="0"/>
                  </a:moveTo>
                  <a:lnTo>
                    <a:pt x="8528" y="197803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216400" y="3987800"/>
              <a:ext cx="457200" cy="127000"/>
            </a:xfrm>
            <a:custGeom>
              <a:avLst/>
              <a:gdLst/>
              <a:ahLst/>
              <a:cxnLst/>
              <a:rect l="l" t="t" r="r" b="b"/>
              <a:pathLst>
                <a:path w="457200" h="127000">
                  <a:moveTo>
                    <a:pt x="0" y="127000"/>
                  </a:moveTo>
                  <a:lnTo>
                    <a:pt x="831" y="77565"/>
                  </a:lnTo>
                  <a:lnTo>
                    <a:pt x="3099" y="37197"/>
                  </a:lnTo>
                  <a:lnTo>
                    <a:pt x="6463" y="9980"/>
                  </a:lnTo>
                  <a:lnTo>
                    <a:pt x="10583" y="0"/>
                  </a:lnTo>
                  <a:lnTo>
                    <a:pt x="446616" y="0"/>
                  </a:lnTo>
                  <a:lnTo>
                    <a:pt x="450736" y="9980"/>
                  </a:lnTo>
                  <a:lnTo>
                    <a:pt x="454100" y="37197"/>
                  </a:lnTo>
                  <a:lnTo>
                    <a:pt x="456368" y="77565"/>
                  </a:lnTo>
                  <a:lnTo>
                    <a:pt x="457200" y="1270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73600" y="4076700"/>
              <a:ext cx="24130" cy="2140585"/>
            </a:xfrm>
            <a:custGeom>
              <a:avLst/>
              <a:gdLst/>
              <a:ahLst/>
              <a:cxnLst/>
              <a:rect l="l" t="t" r="r" b="b"/>
              <a:pathLst>
                <a:path w="24129" h="2140585">
                  <a:moveTo>
                    <a:pt x="0" y="0"/>
                  </a:moveTo>
                  <a:lnTo>
                    <a:pt x="23964" y="2140352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1562100"/>
            <a:ext cx="4318000" cy="5302250"/>
            <a:chOff x="3416300" y="1562100"/>
            <a:chExt cx="4318000" cy="53022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6300" y="1562100"/>
              <a:ext cx="4318000" cy="4686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24450" y="4387850"/>
              <a:ext cx="2603500" cy="2470150"/>
            </a:xfrm>
            <a:custGeom>
              <a:avLst/>
              <a:gdLst/>
              <a:ahLst/>
              <a:cxnLst/>
              <a:rect l="l" t="t" r="r" b="b"/>
              <a:pathLst>
                <a:path w="2603500" h="2470150">
                  <a:moveTo>
                    <a:pt x="1301750" y="0"/>
                  </a:moveTo>
                  <a:lnTo>
                    <a:pt x="1251818" y="894"/>
                  </a:lnTo>
                  <a:lnTo>
                    <a:pt x="1202361" y="3555"/>
                  </a:lnTo>
                  <a:lnTo>
                    <a:pt x="1153414" y="7951"/>
                  </a:lnTo>
                  <a:lnTo>
                    <a:pt x="1105009" y="14049"/>
                  </a:lnTo>
                  <a:lnTo>
                    <a:pt x="1057181" y="21819"/>
                  </a:lnTo>
                  <a:lnTo>
                    <a:pt x="1009964" y="31227"/>
                  </a:lnTo>
                  <a:lnTo>
                    <a:pt x="963390" y="42241"/>
                  </a:lnTo>
                  <a:lnTo>
                    <a:pt x="917494" y="54830"/>
                  </a:lnTo>
                  <a:lnTo>
                    <a:pt x="872309" y="68962"/>
                  </a:lnTo>
                  <a:lnTo>
                    <a:pt x="827870" y="84604"/>
                  </a:lnTo>
                  <a:lnTo>
                    <a:pt x="784209" y="101724"/>
                  </a:lnTo>
                  <a:lnTo>
                    <a:pt x="741361" y="120291"/>
                  </a:lnTo>
                  <a:lnTo>
                    <a:pt x="699359" y="140271"/>
                  </a:lnTo>
                  <a:lnTo>
                    <a:pt x="658237" y="161634"/>
                  </a:lnTo>
                  <a:lnTo>
                    <a:pt x="618029" y="184347"/>
                  </a:lnTo>
                  <a:lnTo>
                    <a:pt x="578768" y="208378"/>
                  </a:lnTo>
                  <a:lnTo>
                    <a:pt x="540488" y="233695"/>
                  </a:lnTo>
                  <a:lnTo>
                    <a:pt x="503223" y="260266"/>
                  </a:lnTo>
                  <a:lnTo>
                    <a:pt x="467006" y="288058"/>
                  </a:lnTo>
                  <a:lnTo>
                    <a:pt x="431872" y="317040"/>
                  </a:lnTo>
                  <a:lnTo>
                    <a:pt x="397853" y="347180"/>
                  </a:lnTo>
                  <a:lnTo>
                    <a:pt x="364985" y="378446"/>
                  </a:lnTo>
                  <a:lnTo>
                    <a:pt x="333299" y="410805"/>
                  </a:lnTo>
                  <a:lnTo>
                    <a:pt x="302830" y="444225"/>
                  </a:lnTo>
                  <a:lnTo>
                    <a:pt x="273613" y="478675"/>
                  </a:lnTo>
                  <a:lnTo>
                    <a:pt x="245679" y="514123"/>
                  </a:lnTo>
                  <a:lnTo>
                    <a:pt x="219064" y="550535"/>
                  </a:lnTo>
                  <a:lnTo>
                    <a:pt x="193801" y="587881"/>
                  </a:lnTo>
                  <a:lnTo>
                    <a:pt x="169923" y="626128"/>
                  </a:lnTo>
                  <a:lnTo>
                    <a:pt x="147465" y="665244"/>
                  </a:lnTo>
                  <a:lnTo>
                    <a:pt x="126460" y="705197"/>
                  </a:lnTo>
                  <a:lnTo>
                    <a:pt x="106941" y="745955"/>
                  </a:lnTo>
                  <a:lnTo>
                    <a:pt x="88943" y="787486"/>
                  </a:lnTo>
                  <a:lnTo>
                    <a:pt x="72499" y="829758"/>
                  </a:lnTo>
                  <a:lnTo>
                    <a:pt x="57642" y="872738"/>
                  </a:lnTo>
                  <a:lnTo>
                    <a:pt x="44408" y="916395"/>
                  </a:lnTo>
                  <a:lnTo>
                    <a:pt x="32828" y="960697"/>
                  </a:lnTo>
                  <a:lnTo>
                    <a:pt x="22938" y="1005611"/>
                  </a:lnTo>
                  <a:lnTo>
                    <a:pt x="14770" y="1051106"/>
                  </a:lnTo>
                  <a:lnTo>
                    <a:pt x="8358" y="1097150"/>
                  </a:lnTo>
                  <a:lnTo>
                    <a:pt x="3737" y="1143709"/>
                  </a:lnTo>
                  <a:lnTo>
                    <a:pt x="939" y="1190753"/>
                  </a:lnTo>
                  <a:lnTo>
                    <a:pt x="0" y="1238250"/>
                  </a:lnTo>
                  <a:lnTo>
                    <a:pt x="939" y="1285746"/>
                  </a:lnTo>
                  <a:lnTo>
                    <a:pt x="3737" y="1332790"/>
                  </a:lnTo>
                  <a:lnTo>
                    <a:pt x="8358" y="1379349"/>
                  </a:lnTo>
                  <a:lnTo>
                    <a:pt x="14770" y="1425393"/>
                  </a:lnTo>
                  <a:lnTo>
                    <a:pt x="22938" y="1470887"/>
                  </a:lnTo>
                  <a:lnTo>
                    <a:pt x="32828" y="1515802"/>
                  </a:lnTo>
                  <a:lnTo>
                    <a:pt x="44408" y="1560104"/>
                  </a:lnTo>
                  <a:lnTo>
                    <a:pt x="57642" y="1603761"/>
                  </a:lnTo>
                  <a:lnTo>
                    <a:pt x="72499" y="1646741"/>
                  </a:lnTo>
                  <a:lnTo>
                    <a:pt x="88943" y="1689013"/>
                  </a:lnTo>
                  <a:lnTo>
                    <a:pt x="106941" y="1730544"/>
                  </a:lnTo>
                  <a:lnTo>
                    <a:pt x="126460" y="1771302"/>
                  </a:lnTo>
                  <a:lnTo>
                    <a:pt x="147465" y="1811255"/>
                  </a:lnTo>
                  <a:lnTo>
                    <a:pt x="169923" y="1850371"/>
                  </a:lnTo>
                  <a:lnTo>
                    <a:pt x="193801" y="1888618"/>
                  </a:lnTo>
                  <a:lnTo>
                    <a:pt x="219064" y="1925964"/>
                  </a:lnTo>
                  <a:lnTo>
                    <a:pt x="245679" y="1962376"/>
                  </a:lnTo>
                  <a:lnTo>
                    <a:pt x="273613" y="1997823"/>
                  </a:lnTo>
                  <a:lnTo>
                    <a:pt x="302830" y="2032273"/>
                  </a:lnTo>
                  <a:lnTo>
                    <a:pt x="333299" y="2065694"/>
                  </a:lnTo>
                  <a:lnTo>
                    <a:pt x="364985" y="2098053"/>
                  </a:lnTo>
                  <a:lnTo>
                    <a:pt x="397853" y="2129319"/>
                  </a:lnTo>
                  <a:lnTo>
                    <a:pt x="431872" y="2159458"/>
                  </a:lnTo>
                  <a:lnTo>
                    <a:pt x="467006" y="2188441"/>
                  </a:lnTo>
                  <a:lnTo>
                    <a:pt x="503223" y="2216233"/>
                  </a:lnTo>
                  <a:lnTo>
                    <a:pt x="540488" y="2242804"/>
                  </a:lnTo>
                  <a:lnTo>
                    <a:pt x="578768" y="2268121"/>
                  </a:lnTo>
                  <a:lnTo>
                    <a:pt x="618029" y="2292152"/>
                  </a:lnTo>
                  <a:lnTo>
                    <a:pt x="658237" y="2314865"/>
                  </a:lnTo>
                  <a:lnTo>
                    <a:pt x="699359" y="2336228"/>
                  </a:lnTo>
                  <a:lnTo>
                    <a:pt x="741361" y="2356208"/>
                  </a:lnTo>
                  <a:lnTo>
                    <a:pt x="784209" y="2374775"/>
                  </a:lnTo>
                  <a:lnTo>
                    <a:pt x="827870" y="2391895"/>
                  </a:lnTo>
                  <a:lnTo>
                    <a:pt x="872309" y="2407537"/>
                  </a:lnTo>
                  <a:lnTo>
                    <a:pt x="917494" y="2421669"/>
                  </a:lnTo>
                  <a:lnTo>
                    <a:pt x="963390" y="2434258"/>
                  </a:lnTo>
                  <a:lnTo>
                    <a:pt x="1009964" y="2445272"/>
                  </a:lnTo>
                  <a:lnTo>
                    <a:pt x="1057181" y="2454680"/>
                  </a:lnTo>
                  <a:lnTo>
                    <a:pt x="1105009" y="2462450"/>
                  </a:lnTo>
                  <a:lnTo>
                    <a:pt x="1153414" y="2468548"/>
                  </a:lnTo>
                  <a:lnTo>
                    <a:pt x="1171241" y="2470150"/>
                  </a:lnTo>
                  <a:lnTo>
                    <a:pt x="1432258" y="2470150"/>
                  </a:lnTo>
                  <a:lnTo>
                    <a:pt x="1498490" y="2462450"/>
                  </a:lnTo>
                  <a:lnTo>
                    <a:pt x="1546318" y="2454680"/>
                  </a:lnTo>
                  <a:lnTo>
                    <a:pt x="1593535" y="2445272"/>
                  </a:lnTo>
                  <a:lnTo>
                    <a:pt x="1640109" y="2434258"/>
                  </a:lnTo>
                  <a:lnTo>
                    <a:pt x="1686005" y="2421669"/>
                  </a:lnTo>
                  <a:lnTo>
                    <a:pt x="1731190" y="2407537"/>
                  </a:lnTo>
                  <a:lnTo>
                    <a:pt x="1775629" y="2391895"/>
                  </a:lnTo>
                  <a:lnTo>
                    <a:pt x="1819290" y="2374775"/>
                  </a:lnTo>
                  <a:lnTo>
                    <a:pt x="1862138" y="2356208"/>
                  </a:lnTo>
                  <a:lnTo>
                    <a:pt x="1904140" y="2336228"/>
                  </a:lnTo>
                  <a:lnTo>
                    <a:pt x="1945262" y="2314865"/>
                  </a:lnTo>
                  <a:lnTo>
                    <a:pt x="1985470" y="2292152"/>
                  </a:lnTo>
                  <a:lnTo>
                    <a:pt x="2024731" y="2268121"/>
                  </a:lnTo>
                  <a:lnTo>
                    <a:pt x="2063011" y="2242804"/>
                  </a:lnTo>
                  <a:lnTo>
                    <a:pt x="2100276" y="2216233"/>
                  </a:lnTo>
                  <a:lnTo>
                    <a:pt x="2136493" y="2188441"/>
                  </a:lnTo>
                  <a:lnTo>
                    <a:pt x="2171627" y="2159458"/>
                  </a:lnTo>
                  <a:lnTo>
                    <a:pt x="2205646" y="2129319"/>
                  </a:lnTo>
                  <a:lnTo>
                    <a:pt x="2238514" y="2098053"/>
                  </a:lnTo>
                  <a:lnTo>
                    <a:pt x="2270200" y="2065694"/>
                  </a:lnTo>
                  <a:lnTo>
                    <a:pt x="2300669" y="2032273"/>
                  </a:lnTo>
                  <a:lnTo>
                    <a:pt x="2329886" y="1997823"/>
                  </a:lnTo>
                  <a:lnTo>
                    <a:pt x="2357820" y="1962376"/>
                  </a:lnTo>
                  <a:lnTo>
                    <a:pt x="2384435" y="1925964"/>
                  </a:lnTo>
                  <a:lnTo>
                    <a:pt x="2409698" y="1888618"/>
                  </a:lnTo>
                  <a:lnTo>
                    <a:pt x="2433576" y="1850371"/>
                  </a:lnTo>
                  <a:lnTo>
                    <a:pt x="2456034" y="1811255"/>
                  </a:lnTo>
                  <a:lnTo>
                    <a:pt x="2477039" y="1771302"/>
                  </a:lnTo>
                  <a:lnTo>
                    <a:pt x="2496558" y="1730544"/>
                  </a:lnTo>
                  <a:lnTo>
                    <a:pt x="2514556" y="1689013"/>
                  </a:lnTo>
                  <a:lnTo>
                    <a:pt x="2531000" y="1646741"/>
                  </a:lnTo>
                  <a:lnTo>
                    <a:pt x="2545857" y="1603761"/>
                  </a:lnTo>
                  <a:lnTo>
                    <a:pt x="2559091" y="1560104"/>
                  </a:lnTo>
                  <a:lnTo>
                    <a:pt x="2570671" y="1515802"/>
                  </a:lnTo>
                  <a:lnTo>
                    <a:pt x="2580561" y="1470887"/>
                  </a:lnTo>
                  <a:lnTo>
                    <a:pt x="2588729" y="1425393"/>
                  </a:lnTo>
                  <a:lnTo>
                    <a:pt x="2595141" y="1379349"/>
                  </a:lnTo>
                  <a:lnTo>
                    <a:pt x="2599762" y="1332790"/>
                  </a:lnTo>
                  <a:lnTo>
                    <a:pt x="2602560" y="1285746"/>
                  </a:lnTo>
                  <a:lnTo>
                    <a:pt x="2603500" y="1238250"/>
                  </a:lnTo>
                  <a:lnTo>
                    <a:pt x="2602560" y="1190753"/>
                  </a:lnTo>
                  <a:lnTo>
                    <a:pt x="2599762" y="1143709"/>
                  </a:lnTo>
                  <a:lnTo>
                    <a:pt x="2595141" y="1097150"/>
                  </a:lnTo>
                  <a:lnTo>
                    <a:pt x="2588729" y="1051106"/>
                  </a:lnTo>
                  <a:lnTo>
                    <a:pt x="2580561" y="1005611"/>
                  </a:lnTo>
                  <a:lnTo>
                    <a:pt x="2570671" y="960697"/>
                  </a:lnTo>
                  <a:lnTo>
                    <a:pt x="2559091" y="916395"/>
                  </a:lnTo>
                  <a:lnTo>
                    <a:pt x="2545857" y="872738"/>
                  </a:lnTo>
                  <a:lnTo>
                    <a:pt x="2531000" y="829758"/>
                  </a:lnTo>
                  <a:lnTo>
                    <a:pt x="2514556" y="787486"/>
                  </a:lnTo>
                  <a:lnTo>
                    <a:pt x="2496558" y="745955"/>
                  </a:lnTo>
                  <a:lnTo>
                    <a:pt x="2477039" y="705197"/>
                  </a:lnTo>
                  <a:lnTo>
                    <a:pt x="2456034" y="665244"/>
                  </a:lnTo>
                  <a:lnTo>
                    <a:pt x="2433576" y="626128"/>
                  </a:lnTo>
                  <a:lnTo>
                    <a:pt x="2409698" y="587881"/>
                  </a:lnTo>
                  <a:lnTo>
                    <a:pt x="2384435" y="550535"/>
                  </a:lnTo>
                  <a:lnTo>
                    <a:pt x="2357820" y="514123"/>
                  </a:lnTo>
                  <a:lnTo>
                    <a:pt x="2329886" y="478675"/>
                  </a:lnTo>
                  <a:lnTo>
                    <a:pt x="2300669" y="444225"/>
                  </a:lnTo>
                  <a:lnTo>
                    <a:pt x="2270200" y="410805"/>
                  </a:lnTo>
                  <a:lnTo>
                    <a:pt x="2238514" y="378446"/>
                  </a:lnTo>
                  <a:lnTo>
                    <a:pt x="2205646" y="347180"/>
                  </a:lnTo>
                  <a:lnTo>
                    <a:pt x="2171627" y="317040"/>
                  </a:lnTo>
                  <a:lnTo>
                    <a:pt x="2136493" y="288058"/>
                  </a:lnTo>
                  <a:lnTo>
                    <a:pt x="2100276" y="260266"/>
                  </a:lnTo>
                  <a:lnTo>
                    <a:pt x="2063011" y="233695"/>
                  </a:lnTo>
                  <a:lnTo>
                    <a:pt x="2024731" y="208378"/>
                  </a:lnTo>
                  <a:lnTo>
                    <a:pt x="1985470" y="184347"/>
                  </a:lnTo>
                  <a:lnTo>
                    <a:pt x="1945262" y="161634"/>
                  </a:lnTo>
                  <a:lnTo>
                    <a:pt x="1904140" y="140271"/>
                  </a:lnTo>
                  <a:lnTo>
                    <a:pt x="1862138" y="120291"/>
                  </a:lnTo>
                  <a:lnTo>
                    <a:pt x="1819290" y="101724"/>
                  </a:lnTo>
                  <a:lnTo>
                    <a:pt x="1775629" y="84604"/>
                  </a:lnTo>
                  <a:lnTo>
                    <a:pt x="1731190" y="68962"/>
                  </a:lnTo>
                  <a:lnTo>
                    <a:pt x="1686005" y="54830"/>
                  </a:lnTo>
                  <a:lnTo>
                    <a:pt x="1640109" y="42241"/>
                  </a:lnTo>
                  <a:lnTo>
                    <a:pt x="1593535" y="31227"/>
                  </a:lnTo>
                  <a:lnTo>
                    <a:pt x="1546318" y="21819"/>
                  </a:lnTo>
                  <a:lnTo>
                    <a:pt x="1498490" y="14049"/>
                  </a:lnTo>
                  <a:lnTo>
                    <a:pt x="1450085" y="7951"/>
                  </a:lnTo>
                  <a:lnTo>
                    <a:pt x="1401138" y="3555"/>
                  </a:lnTo>
                  <a:lnTo>
                    <a:pt x="1351681" y="894"/>
                  </a:lnTo>
                  <a:lnTo>
                    <a:pt x="13017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24450" y="4387850"/>
              <a:ext cx="2603500" cy="2470150"/>
            </a:xfrm>
            <a:custGeom>
              <a:avLst/>
              <a:gdLst/>
              <a:ahLst/>
              <a:cxnLst/>
              <a:rect l="l" t="t" r="r" b="b"/>
              <a:pathLst>
                <a:path w="2603500" h="2470150">
                  <a:moveTo>
                    <a:pt x="0" y="1238250"/>
                  </a:moveTo>
                  <a:lnTo>
                    <a:pt x="939" y="1190753"/>
                  </a:lnTo>
                  <a:lnTo>
                    <a:pt x="3737" y="1143709"/>
                  </a:lnTo>
                  <a:lnTo>
                    <a:pt x="8358" y="1097150"/>
                  </a:lnTo>
                  <a:lnTo>
                    <a:pt x="14770" y="1051106"/>
                  </a:lnTo>
                  <a:lnTo>
                    <a:pt x="22938" y="1005612"/>
                  </a:lnTo>
                  <a:lnTo>
                    <a:pt x="32828" y="960697"/>
                  </a:lnTo>
                  <a:lnTo>
                    <a:pt x="44408" y="916395"/>
                  </a:lnTo>
                  <a:lnTo>
                    <a:pt x="57642" y="872738"/>
                  </a:lnTo>
                  <a:lnTo>
                    <a:pt x="72499" y="829758"/>
                  </a:lnTo>
                  <a:lnTo>
                    <a:pt x="88943" y="787486"/>
                  </a:lnTo>
                  <a:lnTo>
                    <a:pt x="106941" y="745955"/>
                  </a:lnTo>
                  <a:lnTo>
                    <a:pt x="126460" y="705197"/>
                  </a:lnTo>
                  <a:lnTo>
                    <a:pt x="147465" y="665244"/>
                  </a:lnTo>
                  <a:lnTo>
                    <a:pt x="169923" y="626128"/>
                  </a:lnTo>
                  <a:lnTo>
                    <a:pt x="193801" y="587881"/>
                  </a:lnTo>
                  <a:lnTo>
                    <a:pt x="219064" y="550535"/>
                  </a:lnTo>
                  <a:lnTo>
                    <a:pt x="245679" y="514123"/>
                  </a:lnTo>
                  <a:lnTo>
                    <a:pt x="273613" y="478676"/>
                  </a:lnTo>
                  <a:lnTo>
                    <a:pt x="302830" y="444226"/>
                  </a:lnTo>
                  <a:lnTo>
                    <a:pt x="333299" y="410805"/>
                  </a:lnTo>
                  <a:lnTo>
                    <a:pt x="364985" y="378446"/>
                  </a:lnTo>
                  <a:lnTo>
                    <a:pt x="397853" y="347180"/>
                  </a:lnTo>
                  <a:lnTo>
                    <a:pt x="431872" y="317041"/>
                  </a:lnTo>
                  <a:lnTo>
                    <a:pt x="467006" y="288058"/>
                  </a:lnTo>
                  <a:lnTo>
                    <a:pt x="503223" y="260266"/>
                  </a:lnTo>
                  <a:lnTo>
                    <a:pt x="540488" y="233695"/>
                  </a:lnTo>
                  <a:lnTo>
                    <a:pt x="578768" y="208378"/>
                  </a:lnTo>
                  <a:lnTo>
                    <a:pt x="618029" y="184347"/>
                  </a:lnTo>
                  <a:lnTo>
                    <a:pt x="658237" y="161634"/>
                  </a:lnTo>
                  <a:lnTo>
                    <a:pt x="699359" y="140272"/>
                  </a:lnTo>
                  <a:lnTo>
                    <a:pt x="741361" y="120291"/>
                  </a:lnTo>
                  <a:lnTo>
                    <a:pt x="784209" y="101724"/>
                  </a:lnTo>
                  <a:lnTo>
                    <a:pt x="827870" y="84604"/>
                  </a:lnTo>
                  <a:lnTo>
                    <a:pt x="872309" y="68962"/>
                  </a:lnTo>
                  <a:lnTo>
                    <a:pt x="917494" y="54830"/>
                  </a:lnTo>
                  <a:lnTo>
                    <a:pt x="963390" y="42241"/>
                  </a:lnTo>
                  <a:lnTo>
                    <a:pt x="1009964" y="31227"/>
                  </a:lnTo>
                  <a:lnTo>
                    <a:pt x="1057181" y="21819"/>
                  </a:lnTo>
                  <a:lnTo>
                    <a:pt x="1105009" y="14049"/>
                  </a:lnTo>
                  <a:lnTo>
                    <a:pt x="1153414" y="7951"/>
                  </a:lnTo>
                  <a:lnTo>
                    <a:pt x="1202361" y="3555"/>
                  </a:lnTo>
                  <a:lnTo>
                    <a:pt x="1251818" y="894"/>
                  </a:lnTo>
                  <a:lnTo>
                    <a:pt x="1301750" y="0"/>
                  </a:lnTo>
                  <a:lnTo>
                    <a:pt x="1351681" y="894"/>
                  </a:lnTo>
                  <a:lnTo>
                    <a:pt x="1401138" y="3555"/>
                  </a:lnTo>
                  <a:lnTo>
                    <a:pt x="1450085" y="7951"/>
                  </a:lnTo>
                  <a:lnTo>
                    <a:pt x="1498490" y="14049"/>
                  </a:lnTo>
                  <a:lnTo>
                    <a:pt x="1546318" y="21819"/>
                  </a:lnTo>
                  <a:lnTo>
                    <a:pt x="1593535" y="31227"/>
                  </a:lnTo>
                  <a:lnTo>
                    <a:pt x="1640109" y="42241"/>
                  </a:lnTo>
                  <a:lnTo>
                    <a:pt x="1686005" y="54830"/>
                  </a:lnTo>
                  <a:lnTo>
                    <a:pt x="1731190" y="68962"/>
                  </a:lnTo>
                  <a:lnTo>
                    <a:pt x="1775629" y="84604"/>
                  </a:lnTo>
                  <a:lnTo>
                    <a:pt x="1819290" y="101724"/>
                  </a:lnTo>
                  <a:lnTo>
                    <a:pt x="1862138" y="120291"/>
                  </a:lnTo>
                  <a:lnTo>
                    <a:pt x="1904140" y="140272"/>
                  </a:lnTo>
                  <a:lnTo>
                    <a:pt x="1945262" y="161634"/>
                  </a:lnTo>
                  <a:lnTo>
                    <a:pt x="1985470" y="184347"/>
                  </a:lnTo>
                  <a:lnTo>
                    <a:pt x="2024731" y="208378"/>
                  </a:lnTo>
                  <a:lnTo>
                    <a:pt x="2063011" y="233695"/>
                  </a:lnTo>
                  <a:lnTo>
                    <a:pt x="2100276" y="260266"/>
                  </a:lnTo>
                  <a:lnTo>
                    <a:pt x="2136493" y="288058"/>
                  </a:lnTo>
                  <a:lnTo>
                    <a:pt x="2171627" y="317041"/>
                  </a:lnTo>
                  <a:lnTo>
                    <a:pt x="2205646" y="347180"/>
                  </a:lnTo>
                  <a:lnTo>
                    <a:pt x="2238515" y="378446"/>
                  </a:lnTo>
                  <a:lnTo>
                    <a:pt x="2270200" y="410805"/>
                  </a:lnTo>
                  <a:lnTo>
                    <a:pt x="2300669" y="444226"/>
                  </a:lnTo>
                  <a:lnTo>
                    <a:pt x="2329886" y="478676"/>
                  </a:lnTo>
                  <a:lnTo>
                    <a:pt x="2357820" y="514123"/>
                  </a:lnTo>
                  <a:lnTo>
                    <a:pt x="2384435" y="550535"/>
                  </a:lnTo>
                  <a:lnTo>
                    <a:pt x="2409698" y="587881"/>
                  </a:lnTo>
                  <a:lnTo>
                    <a:pt x="2433576" y="626128"/>
                  </a:lnTo>
                  <a:lnTo>
                    <a:pt x="2456034" y="665244"/>
                  </a:lnTo>
                  <a:lnTo>
                    <a:pt x="2477040" y="705197"/>
                  </a:lnTo>
                  <a:lnTo>
                    <a:pt x="2496558" y="745955"/>
                  </a:lnTo>
                  <a:lnTo>
                    <a:pt x="2514556" y="787486"/>
                  </a:lnTo>
                  <a:lnTo>
                    <a:pt x="2531001" y="829758"/>
                  </a:lnTo>
                  <a:lnTo>
                    <a:pt x="2545857" y="872738"/>
                  </a:lnTo>
                  <a:lnTo>
                    <a:pt x="2559092" y="916395"/>
                  </a:lnTo>
                  <a:lnTo>
                    <a:pt x="2570671" y="960697"/>
                  </a:lnTo>
                  <a:lnTo>
                    <a:pt x="2580561" y="1005612"/>
                  </a:lnTo>
                  <a:lnTo>
                    <a:pt x="2588729" y="1051106"/>
                  </a:lnTo>
                  <a:lnTo>
                    <a:pt x="2595141" y="1097150"/>
                  </a:lnTo>
                  <a:lnTo>
                    <a:pt x="2599762" y="1143709"/>
                  </a:lnTo>
                  <a:lnTo>
                    <a:pt x="2602560" y="1190753"/>
                  </a:lnTo>
                  <a:lnTo>
                    <a:pt x="2603500" y="1238250"/>
                  </a:lnTo>
                  <a:lnTo>
                    <a:pt x="2602560" y="1285746"/>
                  </a:lnTo>
                  <a:lnTo>
                    <a:pt x="2599762" y="1332790"/>
                  </a:lnTo>
                  <a:lnTo>
                    <a:pt x="2595141" y="1379349"/>
                  </a:lnTo>
                  <a:lnTo>
                    <a:pt x="2588729" y="1425392"/>
                  </a:lnTo>
                  <a:lnTo>
                    <a:pt x="2580561" y="1470887"/>
                  </a:lnTo>
                  <a:lnTo>
                    <a:pt x="2570671" y="1515802"/>
                  </a:lnTo>
                  <a:lnTo>
                    <a:pt x="2559092" y="1560103"/>
                  </a:lnTo>
                  <a:lnTo>
                    <a:pt x="2545857" y="1603761"/>
                  </a:lnTo>
                  <a:lnTo>
                    <a:pt x="2531001" y="1646741"/>
                  </a:lnTo>
                  <a:lnTo>
                    <a:pt x="2514556" y="1689013"/>
                  </a:lnTo>
                  <a:lnTo>
                    <a:pt x="2496558" y="1730544"/>
                  </a:lnTo>
                  <a:lnTo>
                    <a:pt x="2477040" y="1771302"/>
                  </a:lnTo>
                  <a:lnTo>
                    <a:pt x="2456034" y="1811255"/>
                  </a:lnTo>
                  <a:lnTo>
                    <a:pt x="2433576" y="1850371"/>
                  </a:lnTo>
                  <a:lnTo>
                    <a:pt x="2409698" y="1888618"/>
                  </a:lnTo>
                  <a:lnTo>
                    <a:pt x="2384435" y="1925963"/>
                  </a:lnTo>
                  <a:lnTo>
                    <a:pt x="2357820" y="1962376"/>
                  </a:lnTo>
                  <a:lnTo>
                    <a:pt x="2329886" y="1997823"/>
                  </a:lnTo>
                  <a:lnTo>
                    <a:pt x="2300669" y="2032273"/>
                  </a:lnTo>
                  <a:lnTo>
                    <a:pt x="2270200" y="2065694"/>
                  </a:lnTo>
                  <a:lnTo>
                    <a:pt x="2238515" y="2098053"/>
                  </a:lnTo>
                  <a:lnTo>
                    <a:pt x="2205646" y="2129318"/>
                  </a:lnTo>
                  <a:lnTo>
                    <a:pt x="2171627" y="2159458"/>
                  </a:lnTo>
                  <a:lnTo>
                    <a:pt x="2136493" y="2188441"/>
                  </a:lnTo>
                  <a:lnTo>
                    <a:pt x="2100276" y="2216233"/>
                  </a:lnTo>
                  <a:lnTo>
                    <a:pt x="2063011" y="2242804"/>
                  </a:lnTo>
                  <a:lnTo>
                    <a:pt x="2024731" y="2268121"/>
                  </a:lnTo>
                  <a:lnTo>
                    <a:pt x="1985470" y="2292152"/>
                  </a:lnTo>
                  <a:lnTo>
                    <a:pt x="1945262" y="2314865"/>
                  </a:lnTo>
                  <a:lnTo>
                    <a:pt x="1904140" y="2336227"/>
                  </a:lnTo>
                  <a:lnTo>
                    <a:pt x="1862138" y="2356208"/>
                  </a:lnTo>
                  <a:lnTo>
                    <a:pt x="1819290" y="2374775"/>
                  </a:lnTo>
                  <a:lnTo>
                    <a:pt x="1775629" y="2391895"/>
                  </a:lnTo>
                  <a:lnTo>
                    <a:pt x="1731190" y="2407537"/>
                  </a:lnTo>
                  <a:lnTo>
                    <a:pt x="1686005" y="2421669"/>
                  </a:lnTo>
                  <a:lnTo>
                    <a:pt x="1640109" y="2434258"/>
                  </a:lnTo>
                  <a:lnTo>
                    <a:pt x="1593535" y="2445272"/>
                  </a:lnTo>
                  <a:lnTo>
                    <a:pt x="1546318" y="2454680"/>
                  </a:lnTo>
                  <a:lnTo>
                    <a:pt x="1498490" y="2462450"/>
                  </a:lnTo>
                  <a:lnTo>
                    <a:pt x="1450085" y="2468548"/>
                  </a:lnTo>
                  <a:lnTo>
                    <a:pt x="1432258" y="2470150"/>
                  </a:lnTo>
                </a:path>
                <a:path w="2603500" h="2470150">
                  <a:moveTo>
                    <a:pt x="1171242" y="2470150"/>
                  </a:moveTo>
                  <a:lnTo>
                    <a:pt x="1105009" y="2462450"/>
                  </a:lnTo>
                  <a:lnTo>
                    <a:pt x="1057181" y="2454680"/>
                  </a:lnTo>
                  <a:lnTo>
                    <a:pt x="1009964" y="2445272"/>
                  </a:lnTo>
                  <a:lnTo>
                    <a:pt x="963390" y="2434258"/>
                  </a:lnTo>
                  <a:lnTo>
                    <a:pt x="917494" y="2421669"/>
                  </a:lnTo>
                  <a:lnTo>
                    <a:pt x="872309" y="2407537"/>
                  </a:lnTo>
                  <a:lnTo>
                    <a:pt x="827870" y="2391895"/>
                  </a:lnTo>
                  <a:lnTo>
                    <a:pt x="784209" y="2374775"/>
                  </a:lnTo>
                  <a:lnTo>
                    <a:pt x="741361" y="2356208"/>
                  </a:lnTo>
                  <a:lnTo>
                    <a:pt x="699359" y="2336227"/>
                  </a:lnTo>
                  <a:lnTo>
                    <a:pt x="658237" y="2314865"/>
                  </a:lnTo>
                  <a:lnTo>
                    <a:pt x="618029" y="2292152"/>
                  </a:lnTo>
                  <a:lnTo>
                    <a:pt x="578768" y="2268121"/>
                  </a:lnTo>
                  <a:lnTo>
                    <a:pt x="540488" y="2242804"/>
                  </a:lnTo>
                  <a:lnTo>
                    <a:pt x="503223" y="2216233"/>
                  </a:lnTo>
                  <a:lnTo>
                    <a:pt x="467006" y="2188441"/>
                  </a:lnTo>
                  <a:lnTo>
                    <a:pt x="431872" y="2159458"/>
                  </a:lnTo>
                  <a:lnTo>
                    <a:pt x="397853" y="2129318"/>
                  </a:lnTo>
                  <a:lnTo>
                    <a:pt x="364985" y="2098053"/>
                  </a:lnTo>
                  <a:lnTo>
                    <a:pt x="333299" y="2065694"/>
                  </a:lnTo>
                  <a:lnTo>
                    <a:pt x="302830" y="2032273"/>
                  </a:lnTo>
                  <a:lnTo>
                    <a:pt x="273613" y="1997823"/>
                  </a:lnTo>
                  <a:lnTo>
                    <a:pt x="245679" y="1962376"/>
                  </a:lnTo>
                  <a:lnTo>
                    <a:pt x="219064" y="1925963"/>
                  </a:lnTo>
                  <a:lnTo>
                    <a:pt x="193801" y="1888618"/>
                  </a:lnTo>
                  <a:lnTo>
                    <a:pt x="169923" y="1850371"/>
                  </a:lnTo>
                  <a:lnTo>
                    <a:pt x="147465" y="1811255"/>
                  </a:lnTo>
                  <a:lnTo>
                    <a:pt x="126460" y="1771302"/>
                  </a:lnTo>
                  <a:lnTo>
                    <a:pt x="106941" y="1730544"/>
                  </a:lnTo>
                  <a:lnTo>
                    <a:pt x="88943" y="1689013"/>
                  </a:lnTo>
                  <a:lnTo>
                    <a:pt x="72499" y="1646741"/>
                  </a:lnTo>
                  <a:lnTo>
                    <a:pt x="57642" y="1603761"/>
                  </a:lnTo>
                  <a:lnTo>
                    <a:pt x="44408" y="1560103"/>
                  </a:lnTo>
                  <a:lnTo>
                    <a:pt x="32828" y="1515802"/>
                  </a:lnTo>
                  <a:lnTo>
                    <a:pt x="22938" y="1470887"/>
                  </a:lnTo>
                  <a:lnTo>
                    <a:pt x="14770" y="1425392"/>
                  </a:lnTo>
                  <a:lnTo>
                    <a:pt x="8358" y="1379349"/>
                  </a:lnTo>
                  <a:lnTo>
                    <a:pt x="3737" y="1332790"/>
                  </a:lnTo>
                  <a:lnTo>
                    <a:pt x="939" y="1285746"/>
                  </a:lnTo>
                  <a:lnTo>
                    <a:pt x="0" y="123825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6100" y="5803900"/>
            <a:ext cx="444500" cy="381000"/>
          </a:xfrm>
          <a:custGeom>
            <a:avLst/>
            <a:gdLst/>
            <a:ahLst/>
            <a:cxnLst/>
            <a:rect l="l" t="t" r="r" b="b"/>
            <a:pathLst>
              <a:path w="444500" h="381000">
                <a:moveTo>
                  <a:pt x="0" y="381000"/>
                </a:moveTo>
                <a:lnTo>
                  <a:pt x="645" y="304215"/>
                </a:lnTo>
                <a:lnTo>
                  <a:pt x="2494" y="232697"/>
                </a:lnTo>
                <a:lnTo>
                  <a:pt x="5422" y="167979"/>
                </a:lnTo>
                <a:lnTo>
                  <a:pt x="9299" y="111592"/>
                </a:lnTo>
                <a:lnTo>
                  <a:pt x="13997" y="65068"/>
                </a:lnTo>
                <a:lnTo>
                  <a:pt x="25350" y="7740"/>
                </a:lnTo>
                <a:lnTo>
                  <a:pt x="31748" y="0"/>
                </a:lnTo>
                <a:lnTo>
                  <a:pt x="412751" y="0"/>
                </a:lnTo>
                <a:lnTo>
                  <a:pt x="430502" y="65068"/>
                </a:lnTo>
                <a:lnTo>
                  <a:pt x="435200" y="111592"/>
                </a:lnTo>
                <a:lnTo>
                  <a:pt x="439077" y="167979"/>
                </a:lnTo>
                <a:lnTo>
                  <a:pt x="442005" y="232697"/>
                </a:lnTo>
                <a:lnTo>
                  <a:pt x="443854" y="304215"/>
                </a:lnTo>
                <a:lnTo>
                  <a:pt x="444500" y="3810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74700" y="3543300"/>
            <a:ext cx="3935729" cy="2700655"/>
            <a:chOff x="774700" y="3543300"/>
            <a:chExt cx="3935729" cy="2700655"/>
          </a:xfrm>
        </p:grpSpPr>
        <p:sp>
          <p:nvSpPr>
            <p:cNvPr id="29" name="object 29"/>
            <p:cNvSpPr/>
            <p:nvPr/>
          </p:nvSpPr>
          <p:spPr>
            <a:xfrm>
              <a:off x="1955800" y="5461000"/>
              <a:ext cx="431800" cy="749300"/>
            </a:xfrm>
            <a:custGeom>
              <a:avLst/>
              <a:gdLst/>
              <a:ahLst/>
              <a:cxnLst/>
              <a:rect l="l" t="t" r="r" b="b"/>
              <a:pathLst>
                <a:path w="431800" h="749300">
                  <a:moveTo>
                    <a:pt x="0" y="749300"/>
                  </a:moveTo>
                  <a:lnTo>
                    <a:pt x="211" y="667655"/>
                  </a:lnTo>
                  <a:lnTo>
                    <a:pt x="829" y="588557"/>
                  </a:lnTo>
                  <a:lnTo>
                    <a:pt x="1834" y="512463"/>
                  </a:lnTo>
                  <a:lnTo>
                    <a:pt x="3202" y="439829"/>
                  </a:lnTo>
                  <a:lnTo>
                    <a:pt x="4912" y="371113"/>
                  </a:lnTo>
                  <a:lnTo>
                    <a:pt x="6942" y="306773"/>
                  </a:lnTo>
                  <a:lnTo>
                    <a:pt x="9270" y="247264"/>
                  </a:lnTo>
                  <a:lnTo>
                    <a:pt x="11873" y="193044"/>
                  </a:lnTo>
                  <a:lnTo>
                    <a:pt x="14731" y="144571"/>
                  </a:lnTo>
                  <a:lnTo>
                    <a:pt x="17821" y="102301"/>
                  </a:lnTo>
                  <a:lnTo>
                    <a:pt x="24608" y="38199"/>
                  </a:lnTo>
                  <a:lnTo>
                    <a:pt x="35981" y="0"/>
                  </a:lnTo>
                  <a:lnTo>
                    <a:pt x="395818" y="0"/>
                  </a:lnTo>
                  <a:lnTo>
                    <a:pt x="407191" y="38199"/>
                  </a:lnTo>
                  <a:lnTo>
                    <a:pt x="413978" y="102301"/>
                  </a:lnTo>
                  <a:lnTo>
                    <a:pt x="417068" y="144571"/>
                  </a:lnTo>
                  <a:lnTo>
                    <a:pt x="419926" y="193044"/>
                  </a:lnTo>
                  <a:lnTo>
                    <a:pt x="422529" y="247264"/>
                  </a:lnTo>
                  <a:lnTo>
                    <a:pt x="424857" y="306773"/>
                  </a:lnTo>
                  <a:lnTo>
                    <a:pt x="426887" y="371113"/>
                  </a:lnTo>
                  <a:lnTo>
                    <a:pt x="428597" y="439829"/>
                  </a:lnTo>
                  <a:lnTo>
                    <a:pt x="429965" y="512463"/>
                  </a:lnTo>
                  <a:lnTo>
                    <a:pt x="430970" y="588557"/>
                  </a:lnTo>
                  <a:lnTo>
                    <a:pt x="431588" y="667655"/>
                  </a:lnTo>
                  <a:lnTo>
                    <a:pt x="4318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09800" y="4876800"/>
              <a:ext cx="635000" cy="584200"/>
            </a:xfrm>
            <a:custGeom>
              <a:avLst/>
              <a:gdLst/>
              <a:ahLst/>
              <a:cxnLst/>
              <a:rect l="l" t="t" r="r" b="b"/>
              <a:pathLst>
                <a:path w="635000" h="584200">
                  <a:moveTo>
                    <a:pt x="0" y="584200"/>
                  </a:moveTo>
                  <a:lnTo>
                    <a:pt x="444" y="504927"/>
                  </a:lnTo>
                  <a:lnTo>
                    <a:pt x="1738" y="428896"/>
                  </a:lnTo>
                  <a:lnTo>
                    <a:pt x="3825" y="356802"/>
                  </a:lnTo>
                  <a:lnTo>
                    <a:pt x="6646" y="289343"/>
                  </a:lnTo>
                  <a:lnTo>
                    <a:pt x="10143" y="227212"/>
                  </a:lnTo>
                  <a:lnTo>
                    <a:pt x="14258" y="171108"/>
                  </a:lnTo>
                  <a:lnTo>
                    <a:pt x="18933" y="121725"/>
                  </a:lnTo>
                  <a:lnTo>
                    <a:pt x="24110" y="79760"/>
                  </a:lnTo>
                  <a:lnTo>
                    <a:pt x="35739" y="20868"/>
                  </a:lnTo>
                  <a:lnTo>
                    <a:pt x="48681" y="0"/>
                  </a:lnTo>
                  <a:lnTo>
                    <a:pt x="586318" y="0"/>
                  </a:lnTo>
                  <a:lnTo>
                    <a:pt x="605267" y="45909"/>
                  </a:lnTo>
                  <a:lnTo>
                    <a:pt x="616066" y="121725"/>
                  </a:lnTo>
                  <a:lnTo>
                    <a:pt x="620741" y="171108"/>
                  </a:lnTo>
                  <a:lnTo>
                    <a:pt x="624856" y="227212"/>
                  </a:lnTo>
                  <a:lnTo>
                    <a:pt x="628353" y="289343"/>
                  </a:lnTo>
                  <a:lnTo>
                    <a:pt x="631174" y="356802"/>
                  </a:lnTo>
                  <a:lnTo>
                    <a:pt x="633261" y="428896"/>
                  </a:lnTo>
                  <a:lnTo>
                    <a:pt x="634555" y="504927"/>
                  </a:lnTo>
                  <a:lnTo>
                    <a:pt x="635000" y="5842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44800" y="5461000"/>
              <a:ext cx="0" cy="723265"/>
            </a:xfrm>
            <a:custGeom>
              <a:avLst/>
              <a:gdLst/>
              <a:ahLst/>
              <a:cxnLst/>
              <a:rect l="l" t="t" r="r" b="b"/>
              <a:pathLst>
                <a:path h="723264">
                  <a:moveTo>
                    <a:pt x="0" y="0"/>
                  </a:moveTo>
                  <a:lnTo>
                    <a:pt x="0" y="72292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52700" y="4546600"/>
              <a:ext cx="863600" cy="355600"/>
            </a:xfrm>
            <a:custGeom>
              <a:avLst/>
              <a:gdLst/>
              <a:ahLst/>
              <a:cxnLst/>
              <a:rect l="l" t="t" r="r" b="b"/>
              <a:pathLst>
                <a:path w="863600" h="355600">
                  <a:moveTo>
                    <a:pt x="0" y="355600"/>
                  </a:moveTo>
                  <a:lnTo>
                    <a:pt x="782" y="274064"/>
                  </a:lnTo>
                  <a:lnTo>
                    <a:pt x="3011" y="199216"/>
                  </a:lnTo>
                  <a:lnTo>
                    <a:pt x="6509" y="133190"/>
                  </a:lnTo>
                  <a:lnTo>
                    <a:pt x="11098" y="78121"/>
                  </a:lnTo>
                  <a:lnTo>
                    <a:pt x="16600" y="36143"/>
                  </a:lnTo>
                  <a:lnTo>
                    <a:pt x="29631" y="0"/>
                  </a:lnTo>
                  <a:lnTo>
                    <a:pt x="833968" y="0"/>
                  </a:lnTo>
                  <a:lnTo>
                    <a:pt x="846999" y="36143"/>
                  </a:lnTo>
                  <a:lnTo>
                    <a:pt x="852501" y="78121"/>
                  </a:lnTo>
                  <a:lnTo>
                    <a:pt x="857090" y="133190"/>
                  </a:lnTo>
                  <a:lnTo>
                    <a:pt x="860588" y="199216"/>
                  </a:lnTo>
                  <a:lnTo>
                    <a:pt x="862817" y="274064"/>
                  </a:lnTo>
                  <a:lnTo>
                    <a:pt x="863600" y="3556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03600" y="4902200"/>
              <a:ext cx="16510" cy="1223010"/>
            </a:xfrm>
            <a:custGeom>
              <a:avLst/>
              <a:gdLst/>
              <a:ahLst/>
              <a:cxnLst/>
              <a:rect l="l" t="t" r="r" b="b"/>
              <a:pathLst>
                <a:path w="16510" h="1223010">
                  <a:moveTo>
                    <a:pt x="15976" y="0"/>
                  </a:moveTo>
                  <a:lnTo>
                    <a:pt x="0" y="122294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4200" y="4229100"/>
              <a:ext cx="8890" cy="1978660"/>
            </a:xfrm>
            <a:custGeom>
              <a:avLst/>
              <a:gdLst/>
              <a:ahLst/>
              <a:cxnLst/>
              <a:rect l="l" t="t" r="r" b="b"/>
              <a:pathLst>
                <a:path w="8889" h="1978660">
                  <a:moveTo>
                    <a:pt x="0" y="0"/>
                  </a:moveTo>
                  <a:lnTo>
                    <a:pt x="8528" y="197803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16400" y="3987800"/>
              <a:ext cx="457200" cy="127000"/>
            </a:xfrm>
            <a:custGeom>
              <a:avLst/>
              <a:gdLst/>
              <a:ahLst/>
              <a:cxnLst/>
              <a:rect l="l" t="t" r="r" b="b"/>
              <a:pathLst>
                <a:path w="457200" h="127000">
                  <a:moveTo>
                    <a:pt x="0" y="127000"/>
                  </a:moveTo>
                  <a:lnTo>
                    <a:pt x="831" y="77565"/>
                  </a:lnTo>
                  <a:lnTo>
                    <a:pt x="3099" y="37197"/>
                  </a:lnTo>
                  <a:lnTo>
                    <a:pt x="6463" y="9980"/>
                  </a:lnTo>
                  <a:lnTo>
                    <a:pt x="10583" y="0"/>
                  </a:lnTo>
                  <a:lnTo>
                    <a:pt x="446616" y="0"/>
                  </a:lnTo>
                  <a:lnTo>
                    <a:pt x="450736" y="9980"/>
                  </a:lnTo>
                  <a:lnTo>
                    <a:pt x="454100" y="37197"/>
                  </a:lnTo>
                  <a:lnTo>
                    <a:pt x="456368" y="77565"/>
                  </a:lnTo>
                  <a:lnTo>
                    <a:pt x="457200" y="1270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3600" y="4076700"/>
              <a:ext cx="24130" cy="2140585"/>
            </a:xfrm>
            <a:custGeom>
              <a:avLst/>
              <a:gdLst/>
              <a:ahLst/>
              <a:cxnLst/>
              <a:rect l="l" t="t" r="r" b="b"/>
              <a:pathLst>
                <a:path w="24129" h="2140585">
                  <a:moveTo>
                    <a:pt x="0" y="0"/>
                  </a:moveTo>
                  <a:lnTo>
                    <a:pt x="23964" y="2140352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7400" y="5054600"/>
              <a:ext cx="508000" cy="749300"/>
            </a:xfrm>
            <a:custGeom>
              <a:avLst/>
              <a:gdLst/>
              <a:ahLst/>
              <a:cxnLst/>
              <a:rect l="l" t="t" r="r" b="b"/>
              <a:pathLst>
                <a:path w="508000" h="749300">
                  <a:moveTo>
                    <a:pt x="0" y="749300"/>
                  </a:moveTo>
                  <a:lnTo>
                    <a:pt x="248" y="667655"/>
                  </a:lnTo>
                  <a:lnTo>
                    <a:pt x="976" y="588557"/>
                  </a:lnTo>
                  <a:lnTo>
                    <a:pt x="2158" y="512463"/>
                  </a:lnTo>
                  <a:lnTo>
                    <a:pt x="3767" y="439829"/>
                  </a:lnTo>
                  <a:lnTo>
                    <a:pt x="5779" y="371113"/>
                  </a:lnTo>
                  <a:lnTo>
                    <a:pt x="8167" y="306773"/>
                  </a:lnTo>
                  <a:lnTo>
                    <a:pt x="10906" y="247264"/>
                  </a:lnTo>
                  <a:lnTo>
                    <a:pt x="13969" y="193044"/>
                  </a:lnTo>
                  <a:lnTo>
                    <a:pt x="17331" y="144571"/>
                  </a:lnTo>
                  <a:lnTo>
                    <a:pt x="20966" y="102301"/>
                  </a:lnTo>
                  <a:lnTo>
                    <a:pt x="28951" y="38199"/>
                  </a:lnTo>
                  <a:lnTo>
                    <a:pt x="42331" y="0"/>
                  </a:lnTo>
                  <a:lnTo>
                    <a:pt x="465668" y="0"/>
                  </a:lnTo>
                  <a:lnTo>
                    <a:pt x="479048" y="38199"/>
                  </a:lnTo>
                  <a:lnTo>
                    <a:pt x="487033" y="102301"/>
                  </a:lnTo>
                  <a:lnTo>
                    <a:pt x="490668" y="144571"/>
                  </a:lnTo>
                  <a:lnTo>
                    <a:pt x="494030" y="193044"/>
                  </a:lnTo>
                  <a:lnTo>
                    <a:pt x="497093" y="247264"/>
                  </a:lnTo>
                  <a:lnTo>
                    <a:pt x="499832" y="306773"/>
                  </a:lnTo>
                  <a:lnTo>
                    <a:pt x="502220" y="371113"/>
                  </a:lnTo>
                  <a:lnTo>
                    <a:pt x="504232" y="439829"/>
                  </a:lnTo>
                  <a:lnTo>
                    <a:pt x="505841" y="512463"/>
                  </a:lnTo>
                  <a:lnTo>
                    <a:pt x="507023" y="588557"/>
                  </a:lnTo>
                  <a:lnTo>
                    <a:pt x="507751" y="667655"/>
                  </a:lnTo>
                  <a:lnTo>
                    <a:pt x="5080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95400" y="5803900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9046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41400" y="4394200"/>
              <a:ext cx="596900" cy="647700"/>
            </a:xfrm>
            <a:custGeom>
              <a:avLst/>
              <a:gdLst/>
              <a:ahLst/>
              <a:cxnLst/>
              <a:rect l="l" t="t" r="r" b="b"/>
              <a:pathLst>
                <a:path w="596900" h="647700">
                  <a:moveTo>
                    <a:pt x="0" y="647700"/>
                  </a:moveTo>
                  <a:lnTo>
                    <a:pt x="387" y="566453"/>
                  </a:lnTo>
                  <a:lnTo>
                    <a:pt x="1519" y="488219"/>
                  </a:lnTo>
                  <a:lnTo>
                    <a:pt x="3348" y="413603"/>
                  </a:lnTo>
                  <a:lnTo>
                    <a:pt x="5827" y="343212"/>
                  </a:lnTo>
                  <a:lnTo>
                    <a:pt x="8911" y="277655"/>
                  </a:lnTo>
                  <a:lnTo>
                    <a:pt x="12553" y="217536"/>
                  </a:lnTo>
                  <a:lnTo>
                    <a:pt x="16705" y="163464"/>
                  </a:lnTo>
                  <a:lnTo>
                    <a:pt x="21322" y="116046"/>
                  </a:lnTo>
                  <a:lnTo>
                    <a:pt x="26356" y="75888"/>
                  </a:lnTo>
                  <a:lnTo>
                    <a:pt x="37492" y="19781"/>
                  </a:lnTo>
                  <a:lnTo>
                    <a:pt x="49739" y="0"/>
                  </a:lnTo>
                  <a:lnTo>
                    <a:pt x="547160" y="0"/>
                  </a:lnTo>
                  <a:lnTo>
                    <a:pt x="565137" y="43597"/>
                  </a:lnTo>
                  <a:lnTo>
                    <a:pt x="575577" y="116046"/>
                  </a:lnTo>
                  <a:lnTo>
                    <a:pt x="580194" y="163464"/>
                  </a:lnTo>
                  <a:lnTo>
                    <a:pt x="584346" y="217536"/>
                  </a:lnTo>
                  <a:lnTo>
                    <a:pt x="587988" y="277655"/>
                  </a:lnTo>
                  <a:lnTo>
                    <a:pt x="591072" y="343212"/>
                  </a:lnTo>
                  <a:lnTo>
                    <a:pt x="593551" y="413603"/>
                  </a:lnTo>
                  <a:lnTo>
                    <a:pt x="595380" y="488219"/>
                  </a:lnTo>
                  <a:lnTo>
                    <a:pt x="596512" y="566453"/>
                  </a:lnTo>
                  <a:lnTo>
                    <a:pt x="596900" y="6477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38300" y="5041900"/>
              <a:ext cx="10160" cy="1189355"/>
            </a:xfrm>
            <a:custGeom>
              <a:avLst/>
              <a:gdLst/>
              <a:ahLst/>
              <a:cxnLst/>
              <a:rect l="l" t="t" r="r" b="b"/>
              <a:pathLst>
                <a:path w="10160" h="1189354">
                  <a:moveTo>
                    <a:pt x="0" y="0"/>
                  </a:moveTo>
                  <a:lnTo>
                    <a:pt x="10042" y="1189263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33500" y="3556000"/>
              <a:ext cx="1651000" cy="850900"/>
            </a:xfrm>
            <a:custGeom>
              <a:avLst/>
              <a:gdLst/>
              <a:ahLst/>
              <a:cxnLst/>
              <a:rect l="l" t="t" r="r" b="b"/>
              <a:pathLst>
                <a:path w="1651000" h="850900">
                  <a:moveTo>
                    <a:pt x="0" y="850900"/>
                  </a:moveTo>
                  <a:lnTo>
                    <a:pt x="0" y="768952"/>
                  </a:lnTo>
                  <a:lnTo>
                    <a:pt x="0" y="689209"/>
                  </a:lnTo>
                  <a:lnTo>
                    <a:pt x="0" y="612026"/>
                  </a:lnTo>
                  <a:lnTo>
                    <a:pt x="0" y="537760"/>
                  </a:lnTo>
                  <a:lnTo>
                    <a:pt x="0" y="466767"/>
                  </a:lnTo>
                  <a:lnTo>
                    <a:pt x="1" y="399405"/>
                  </a:lnTo>
                  <a:lnTo>
                    <a:pt x="1" y="336030"/>
                  </a:lnTo>
                  <a:lnTo>
                    <a:pt x="2" y="276998"/>
                  </a:lnTo>
                  <a:lnTo>
                    <a:pt x="2" y="222666"/>
                  </a:lnTo>
                  <a:lnTo>
                    <a:pt x="3" y="173391"/>
                  </a:lnTo>
                  <a:lnTo>
                    <a:pt x="4" y="129528"/>
                  </a:lnTo>
                  <a:lnTo>
                    <a:pt x="5" y="59470"/>
                  </a:lnTo>
                  <a:lnTo>
                    <a:pt x="7" y="15342"/>
                  </a:lnTo>
                  <a:lnTo>
                    <a:pt x="9" y="0"/>
                  </a:lnTo>
                  <a:lnTo>
                    <a:pt x="1650990" y="0"/>
                  </a:lnTo>
                  <a:lnTo>
                    <a:pt x="1650994" y="59470"/>
                  </a:lnTo>
                  <a:lnTo>
                    <a:pt x="1650995" y="129528"/>
                  </a:lnTo>
                  <a:lnTo>
                    <a:pt x="1650996" y="173391"/>
                  </a:lnTo>
                  <a:lnTo>
                    <a:pt x="1650997" y="222666"/>
                  </a:lnTo>
                  <a:lnTo>
                    <a:pt x="1650997" y="276998"/>
                  </a:lnTo>
                  <a:lnTo>
                    <a:pt x="1650998" y="336030"/>
                  </a:lnTo>
                  <a:lnTo>
                    <a:pt x="1650998" y="399405"/>
                  </a:lnTo>
                  <a:lnTo>
                    <a:pt x="1650999" y="466767"/>
                  </a:lnTo>
                  <a:lnTo>
                    <a:pt x="1650999" y="537760"/>
                  </a:lnTo>
                  <a:lnTo>
                    <a:pt x="1650999" y="612026"/>
                  </a:lnTo>
                  <a:lnTo>
                    <a:pt x="1650999" y="689209"/>
                  </a:lnTo>
                  <a:lnTo>
                    <a:pt x="1650999" y="768952"/>
                  </a:lnTo>
                  <a:lnTo>
                    <a:pt x="1651000" y="8509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84499" y="4343400"/>
              <a:ext cx="1905" cy="198755"/>
            </a:xfrm>
            <a:custGeom>
              <a:avLst/>
              <a:gdLst/>
              <a:ahLst/>
              <a:cxnLst/>
              <a:rect l="l" t="t" r="r" b="b"/>
              <a:pathLst>
                <a:path w="1905" h="198754">
                  <a:moveTo>
                    <a:pt x="1307" y="0"/>
                  </a:moveTo>
                  <a:lnTo>
                    <a:pt x="0" y="19832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1562100"/>
            <a:ext cx="4318000" cy="5302250"/>
            <a:chOff x="3416300" y="1562100"/>
            <a:chExt cx="4318000" cy="53022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6300" y="1562100"/>
              <a:ext cx="4318000" cy="4686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24450" y="4387850"/>
              <a:ext cx="2603500" cy="2470150"/>
            </a:xfrm>
            <a:custGeom>
              <a:avLst/>
              <a:gdLst/>
              <a:ahLst/>
              <a:cxnLst/>
              <a:rect l="l" t="t" r="r" b="b"/>
              <a:pathLst>
                <a:path w="2603500" h="2470150">
                  <a:moveTo>
                    <a:pt x="1301750" y="0"/>
                  </a:moveTo>
                  <a:lnTo>
                    <a:pt x="1251818" y="894"/>
                  </a:lnTo>
                  <a:lnTo>
                    <a:pt x="1202361" y="3555"/>
                  </a:lnTo>
                  <a:lnTo>
                    <a:pt x="1153414" y="7951"/>
                  </a:lnTo>
                  <a:lnTo>
                    <a:pt x="1105009" y="14049"/>
                  </a:lnTo>
                  <a:lnTo>
                    <a:pt x="1057181" y="21819"/>
                  </a:lnTo>
                  <a:lnTo>
                    <a:pt x="1009964" y="31227"/>
                  </a:lnTo>
                  <a:lnTo>
                    <a:pt x="963390" y="42241"/>
                  </a:lnTo>
                  <a:lnTo>
                    <a:pt x="917494" y="54830"/>
                  </a:lnTo>
                  <a:lnTo>
                    <a:pt x="872309" y="68962"/>
                  </a:lnTo>
                  <a:lnTo>
                    <a:pt x="827870" y="84604"/>
                  </a:lnTo>
                  <a:lnTo>
                    <a:pt x="784209" y="101724"/>
                  </a:lnTo>
                  <a:lnTo>
                    <a:pt x="741361" y="120291"/>
                  </a:lnTo>
                  <a:lnTo>
                    <a:pt x="699359" y="140271"/>
                  </a:lnTo>
                  <a:lnTo>
                    <a:pt x="658237" y="161634"/>
                  </a:lnTo>
                  <a:lnTo>
                    <a:pt x="618029" y="184347"/>
                  </a:lnTo>
                  <a:lnTo>
                    <a:pt x="578768" y="208378"/>
                  </a:lnTo>
                  <a:lnTo>
                    <a:pt x="540488" y="233695"/>
                  </a:lnTo>
                  <a:lnTo>
                    <a:pt x="503223" y="260266"/>
                  </a:lnTo>
                  <a:lnTo>
                    <a:pt x="467006" y="288058"/>
                  </a:lnTo>
                  <a:lnTo>
                    <a:pt x="431872" y="317040"/>
                  </a:lnTo>
                  <a:lnTo>
                    <a:pt x="397853" y="347180"/>
                  </a:lnTo>
                  <a:lnTo>
                    <a:pt x="364985" y="378446"/>
                  </a:lnTo>
                  <a:lnTo>
                    <a:pt x="333299" y="410805"/>
                  </a:lnTo>
                  <a:lnTo>
                    <a:pt x="302830" y="444225"/>
                  </a:lnTo>
                  <a:lnTo>
                    <a:pt x="273613" y="478675"/>
                  </a:lnTo>
                  <a:lnTo>
                    <a:pt x="245679" y="514123"/>
                  </a:lnTo>
                  <a:lnTo>
                    <a:pt x="219064" y="550535"/>
                  </a:lnTo>
                  <a:lnTo>
                    <a:pt x="193801" y="587881"/>
                  </a:lnTo>
                  <a:lnTo>
                    <a:pt x="169923" y="626128"/>
                  </a:lnTo>
                  <a:lnTo>
                    <a:pt x="147465" y="665244"/>
                  </a:lnTo>
                  <a:lnTo>
                    <a:pt x="126460" y="705197"/>
                  </a:lnTo>
                  <a:lnTo>
                    <a:pt x="106941" y="745955"/>
                  </a:lnTo>
                  <a:lnTo>
                    <a:pt x="88943" y="787486"/>
                  </a:lnTo>
                  <a:lnTo>
                    <a:pt x="72499" y="829758"/>
                  </a:lnTo>
                  <a:lnTo>
                    <a:pt x="57642" y="872738"/>
                  </a:lnTo>
                  <a:lnTo>
                    <a:pt x="44408" y="916395"/>
                  </a:lnTo>
                  <a:lnTo>
                    <a:pt x="32828" y="960697"/>
                  </a:lnTo>
                  <a:lnTo>
                    <a:pt x="22938" y="1005611"/>
                  </a:lnTo>
                  <a:lnTo>
                    <a:pt x="14770" y="1051106"/>
                  </a:lnTo>
                  <a:lnTo>
                    <a:pt x="8358" y="1097150"/>
                  </a:lnTo>
                  <a:lnTo>
                    <a:pt x="3737" y="1143709"/>
                  </a:lnTo>
                  <a:lnTo>
                    <a:pt x="939" y="1190753"/>
                  </a:lnTo>
                  <a:lnTo>
                    <a:pt x="0" y="1238250"/>
                  </a:lnTo>
                  <a:lnTo>
                    <a:pt x="939" y="1285746"/>
                  </a:lnTo>
                  <a:lnTo>
                    <a:pt x="3737" y="1332790"/>
                  </a:lnTo>
                  <a:lnTo>
                    <a:pt x="8358" y="1379349"/>
                  </a:lnTo>
                  <a:lnTo>
                    <a:pt x="14770" y="1425393"/>
                  </a:lnTo>
                  <a:lnTo>
                    <a:pt x="22938" y="1470887"/>
                  </a:lnTo>
                  <a:lnTo>
                    <a:pt x="32828" y="1515802"/>
                  </a:lnTo>
                  <a:lnTo>
                    <a:pt x="44408" y="1560104"/>
                  </a:lnTo>
                  <a:lnTo>
                    <a:pt x="57642" y="1603761"/>
                  </a:lnTo>
                  <a:lnTo>
                    <a:pt x="72499" y="1646741"/>
                  </a:lnTo>
                  <a:lnTo>
                    <a:pt x="88943" y="1689013"/>
                  </a:lnTo>
                  <a:lnTo>
                    <a:pt x="106941" y="1730544"/>
                  </a:lnTo>
                  <a:lnTo>
                    <a:pt x="126460" y="1771302"/>
                  </a:lnTo>
                  <a:lnTo>
                    <a:pt x="147465" y="1811255"/>
                  </a:lnTo>
                  <a:lnTo>
                    <a:pt x="169923" y="1850371"/>
                  </a:lnTo>
                  <a:lnTo>
                    <a:pt x="193801" y="1888618"/>
                  </a:lnTo>
                  <a:lnTo>
                    <a:pt x="219064" y="1925964"/>
                  </a:lnTo>
                  <a:lnTo>
                    <a:pt x="245679" y="1962376"/>
                  </a:lnTo>
                  <a:lnTo>
                    <a:pt x="273613" y="1997823"/>
                  </a:lnTo>
                  <a:lnTo>
                    <a:pt x="302830" y="2032273"/>
                  </a:lnTo>
                  <a:lnTo>
                    <a:pt x="333299" y="2065694"/>
                  </a:lnTo>
                  <a:lnTo>
                    <a:pt x="364985" y="2098053"/>
                  </a:lnTo>
                  <a:lnTo>
                    <a:pt x="397853" y="2129319"/>
                  </a:lnTo>
                  <a:lnTo>
                    <a:pt x="431872" y="2159458"/>
                  </a:lnTo>
                  <a:lnTo>
                    <a:pt x="467006" y="2188441"/>
                  </a:lnTo>
                  <a:lnTo>
                    <a:pt x="503223" y="2216233"/>
                  </a:lnTo>
                  <a:lnTo>
                    <a:pt x="540488" y="2242804"/>
                  </a:lnTo>
                  <a:lnTo>
                    <a:pt x="578768" y="2268121"/>
                  </a:lnTo>
                  <a:lnTo>
                    <a:pt x="618029" y="2292152"/>
                  </a:lnTo>
                  <a:lnTo>
                    <a:pt x="658237" y="2314865"/>
                  </a:lnTo>
                  <a:lnTo>
                    <a:pt x="699359" y="2336228"/>
                  </a:lnTo>
                  <a:lnTo>
                    <a:pt x="741361" y="2356208"/>
                  </a:lnTo>
                  <a:lnTo>
                    <a:pt x="784209" y="2374775"/>
                  </a:lnTo>
                  <a:lnTo>
                    <a:pt x="827870" y="2391895"/>
                  </a:lnTo>
                  <a:lnTo>
                    <a:pt x="872309" y="2407537"/>
                  </a:lnTo>
                  <a:lnTo>
                    <a:pt x="917494" y="2421669"/>
                  </a:lnTo>
                  <a:lnTo>
                    <a:pt x="963390" y="2434258"/>
                  </a:lnTo>
                  <a:lnTo>
                    <a:pt x="1009964" y="2445272"/>
                  </a:lnTo>
                  <a:lnTo>
                    <a:pt x="1057181" y="2454680"/>
                  </a:lnTo>
                  <a:lnTo>
                    <a:pt x="1105009" y="2462450"/>
                  </a:lnTo>
                  <a:lnTo>
                    <a:pt x="1153414" y="2468548"/>
                  </a:lnTo>
                  <a:lnTo>
                    <a:pt x="1171241" y="2470150"/>
                  </a:lnTo>
                  <a:lnTo>
                    <a:pt x="1432258" y="2470150"/>
                  </a:lnTo>
                  <a:lnTo>
                    <a:pt x="1498490" y="2462450"/>
                  </a:lnTo>
                  <a:lnTo>
                    <a:pt x="1546318" y="2454680"/>
                  </a:lnTo>
                  <a:lnTo>
                    <a:pt x="1593535" y="2445272"/>
                  </a:lnTo>
                  <a:lnTo>
                    <a:pt x="1640109" y="2434258"/>
                  </a:lnTo>
                  <a:lnTo>
                    <a:pt x="1686005" y="2421669"/>
                  </a:lnTo>
                  <a:lnTo>
                    <a:pt x="1731190" y="2407537"/>
                  </a:lnTo>
                  <a:lnTo>
                    <a:pt x="1775629" y="2391895"/>
                  </a:lnTo>
                  <a:lnTo>
                    <a:pt x="1819290" y="2374775"/>
                  </a:lnTo>
                  <a:lnTo>
                    <a:pt x="1862138" y="2356208"/>
                  </a:lnTo>
                  <a:lnTo>
                    <a:pt x="1904140" y="2336228"/>
                  </a:lnTo>
                  <a:lnTo>
                    <a:pt x="1945262" y="2314865"/>
                  </a:lnTo>
                  <a:lnTo>
                    <a:pt x="1985470" y="2292152"/>
                  </a:lnTo>
                  <a:lnTo>
                    <a:pt x="2024731" y="2268121"/>
                  </a:lnTo>
                  <a:lnTo>
                    <a:pt x="2063011" y="2242804"/>
                  </a:lnTo>
                  <a:lnTo>
                    <a:pt x="2100276" y="2216233"/>
                  </a:lnTo>
                  <a:lnTo>
                    <a:pt x="2136493" y="2188441"/>
                  </a:lnTo>
                  <a:lnTo>
                    <a:pt x="2171627" y="2159458"/>
                  </a:lnTo>
                  <a:lnTo>
                    <a:pt x="2205646" y="2129319"/>
                  </a:lnTo>
                  <a:lnTo>
                    <a:pt x="2238514" y="2098053"/>
                  </a:lnTo>
                  <a:lnTo>
                    <a:pt x="2270200" y="2065694"/>
                  </a:lnTo>
                  <a:lnTo>
                    <a:pt x="2300669" y="2032273"/>
                  </a:lnTo>
                  <a:lnTo>
                    <a:pt x="2329886" y="1997823"/>
                  </a:lnTo>
                  <a:lnTo>
                    <a:pt x="2357820" y="1962376"/>
                  </a:lnTo>
                  <a:lnTo>
                    <a:pt x="2384435" y="1925964"/>
                  </a:lnTo>
                  <a:lnTo>
                    <a:pt x="2409698" y="1888618"/>
                  </a:lnTo>
                  <a:lnTo>
                    <a:pt x="2433576" y="1850371"/>
                  </a:lnTo>
                  <a:lnTo>
                    <a:pt x="2456034" y="1811255"/>
                  </a:lnTo>
                  <a:lnTo>
                    <a:pt x="2477039" y="1771302"/>
                  </a:lnTo>
                  <a:lnTo>
                    <a:pt x="2496558" y="1730544"/>
                  </a:lnTo>
                  <a:lnTo>
                    <a:pt x="2514556" y="1689013"/>
                  </a:lnTo>
                  <a:lnTo>
                    <a:pt x="2531000" y="1646741"/>
                  </a:lnTo>
                  <a:lnTo>
                    <a:pt x="2545857" y="1603761"/>
                  </a:lnTo>
                  <a:lnTo>
                    <a:pt x="2559091" y="1560104"/>
                  </a:lnTo>
                  <a:lnTo>
                    <a:pt x="2570671" y="1515802"/>
                  </a:lnTo>
                  <a:lnTo>
                    <a:pt x="2580561" y="1470887"/>
                  </a:lnTo>
                  <a:lnTo>
                    <a:pt x="2588729" y="1425393"/>
                  </a:lnTo>
                  <a:lnTo>
                    <a:pt x="2595141" y="1379349"/>
                  </a:lnTo>
                  <a:lnTo>
                    <a:pt x="2599762" y="1332790"/>
                  </a:lnTo>
                  <a:lnTo>
                    <a:pt x="2602560" y="1285746"/>
                  </a:lnTo>
                  <a:lnTo>
                    <a:pt x="2603500" y="1238250"/>
                  </a:lnTo>
                  <a:lnTo>
                    <a:pt x="2602560" y="1190753"/>
                  </a:lnTo>
                  <a:lnTo>
                    <a:pt x="2599762" y="1143709"/>
                  </a:lnTo>
                  <a:lnTo>
                    <a:pt x="2595141" y="1097150"/>
                  </a:lnTo>
                  <a:lnTo>
                    <a:pt x="2588729" y="1051106"/>
                  </a:lnTo>
                  <a:lnTo>
                    <a:pt x="2580561" y="1005611"/>
                  </a:lnTo>
                  <a:lnTo>
                    <a:pt x="2570671" y="960697"/>
                  </a:lnTo>
                  <a:lnTo>
                    <a:pt x="2559091" y="916395"/>
                  </a:lnTo>
                  <a:lnTo>
                    <a:pt x="2545857" y="872738"/>
                  </a:lnTo>
                  <a:lnTo>
                    <a:pt x="2531000" y="829758"/>
                  </a:lnTo>
                  <a:lnTo>
                    <a:pt x="2514556" y="787486"/>
                  </a:lnTo>
                  <a:lnTo>
                    <a:pt x="2496558" y="745955"/>
                  </a:lnTo>
                  <a:lnTo>
                    <a:pt x="2477039" y="705197"/>
                  </a:lnTo>
                  <a:lnTo>
                    <a:pt x="2456034" y="665244"/>
                  </a:lnTo>
                  <a:lnTo>
                    <a:pt x="2433576" y="626128"/>
                  </a:lnTo>
                  <a:lnTo>
                    <a:pt x="2409698" y="587881"/>
                  </a:lnTo>
                  <a:lnTo>
                    <a:pt x="2384435" y="550535"/>
                  </a:lnTo>
                  <a:lnTo>
                    <a:pt x="2357820" y="514123"/>
                  </a:lnTo>
                  <a:lnTo>
                    <a:pt x="2329886" y="478675"/>
                  </a:lnTo>
                  <a:lnTo>
                    <a:pt x="2300669" y="444225"/>
                  </a:lnTo>
                  <a:lnTo>
                    <a:pt x="2270200" y="410805"/>
                  </a:lnTo>
                  <a:lnTo>
                    <a:pt x="2238514" y="378446"/>
                  </a:lnTo>
                  <a:lnTo>
                    <a:pt x="2205646" y="347180"/>
                  </a:lnTo>
                  <a:lnTo>
                    <a:pt x="2171627" y="317040"/>
                  </a:lnTo>
                  <a:lnTo>
                    <a:pt x="2136493" y="288058"/>
                  </a:lnTo>
                  <a:lnTo>
                    <a:pt x="2100276" y="260266"/>
                  </a:lnTo>
                  <a:lnTo>
                    <a:pt x="2063011" y="233695"/>
                  </a:lnTo>
                  <a:lnTo>
                    <a:pt x="2024731" y="208378"/>
                  </a:lnTo>
                  <a:lnTo>
                    <a:pt x="1985470" y="184347"/>
                  </a:lnTo>
                  <a:lnTo>
                    <a:pt x="1945262" y="161634"/>
                  </a:lnTo>
                  <a:lnTo>
                    <a:pt x="1904140" y="140271"/>
                  </a:lnTo>
                  <a:lnTo>
                    <a:pt x="1862138" y="120291"/>
                  </a:lnTo>
                  <a:lnTo>
                    <a:pt x="1819290" y="101724"/>
                  </a:lnTo>
                  <a:lnTo>
                    <a:pt x="1775629" y="84604"/>
                  </a:lnTo>
                  <a:lnTo>
                    <a:pt x="1731190" y="68962"/>
                  </a:lnTo>
                  <a:lnTo>
                    <a:pt x="1686005" y="54830"/>
                  </a:lnTo>
                  <a:lnTo>
                    <a:pt x="1640109" y="42241"/>
                  </a:lnTo>
                  <a:lnTo>
                    <a:pt x="1593535" y="31227"/>
                  </a:lnTo>
                  <a:lnTo>
                    <a:pt x="1546318" y="21819"/>
                  </a:lnTo>
                  <a:lnTo>
                    <a:pt x="1498490" y="14049"/>
                  </a:lnTo>
                  <a:lnTo>
                    <a:pt x="1450085" y="7951"/>
                  </a:lnTo>
                  <a:lnTo>
                    <a:pt x="1401138" y="3555"/>
                  </a:lnTo>
                  <a:lnTo>
                    <a:pt x="1351681" y="894"/>
                  </a:lnTo>
                  <a:lnTo>
                    <a:pt x="13017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24450" y="4387850"/>
              <a:ext cx="2603500" cy="2470150"/>
            </a:xfrm>
            <a:custGeom>
              <a:avLst/>
              <a:gdLst/>
              <a:ahLst/>
              <a:cxnLst/>
              <a:rect l="l" t="t" r="r" b="b"/>
              <a:pathLst>
                <a:path w="2603500" h="2470150">
                  <a:moveTo>
                    <a:pt x="0" y="1238250"/>
                  </a:moveTo>
                  <a:lnTo>
                    <a:pt x="939" y="1190753"/>
                  </a:lnTo>
                  <a:lnTo>
                    <a:pt x="3737" y="1143709"/>
                  </a:lnTo>
                  <a:lnTo>
                    <a:pt x="8358" y="1097150"/>
                  </a:lnTo>
                  <a:lnTo>
                    <a:pt x="14770" y="1051106"/>
                  </a:lnTo>
                  <a:lnTo>
                    <a:pt x="22938" y="1005612"/>
                  </a:lnTo>
                  <a:lnTo>
                    <a:pt x="32828" y="960697"/>
                  </a:lnTo>
                  <a:lnTo>
                    <a:pt x="44408" y="916395"/>
                  </a:lnTo>
                  <a:lnTo>
                    <a:pt x="57642" y="872738"/>
                  </a:lnTo>
                  <a:lnTo>
                    <a:pt x="72499" y="829758"/>
                  </a:lnTo>
                  <a:lnTo>
                    <a:pt x="88943" y="787486"/>
                  </a:lnTo>
                  <a:lnTo>
                    <a:pt x="106941" y="745955"/>
                  </a:lnTo>
                  <a:lnTo>
                    <a:pt x="126460" y="705197"/>
                  </a:lnTo>
                  <a:lnTo>
                    <a:pt x="147465" y="665244"/>
                  </a:lnTo>
                  <a:lnTo>
                    <a:pt x="169923" y="626128"/>
                  </a:lnTo>
                  <a:lnTo>
                    <a:pt x="193801" y="587881"/>
                  </a:lnTo>
                  <a:lnTo>
                    <a:pt x="219064" y="550535"/>
                  </a:lnTo>
                  <a:lnTo>
                    <a:pt x="245679" y="514123"/>
                  </a:lnTo>
                  <a:lnTo>
                    <a:pt x="273613" y="478676"/>
                  </a:lnTo>
                  <a:lnTo>
                    <a:pt x="302830" y="444226"/>
                  </a:lnTo>
                  <a:lnTo>
                    <a:pt x="333299" y="410805"/>
                  </a:lnTo>
                  <a:lnTo>
                    <a:pt x="364985" y="378446"/>
                  </a:lnTo>
                  <a:lnTo>
                    <a:pt x="397853" y="347180"/>
                  </a:lnTo>
                  <a:lnTo>
                    <a:pt x="431872" y="317041"/>
                  </a:lnTo>
                  <a:lnTo>
                    <a:pt x="467006" y="288058"/>
                  </a:lnTo>
                  <a:lnTo>
                    <a:pt x="503223" y="260266"/>
                  </a:lnTo>
                  <a:lnTo>
                    <a:pt x="540488" y="233695"/>
                  </a:lnTo>
                  <a:lnTo>
                    <a:pt x="578768" y="208378"/>
                  </a:lnTo>
                  <a:lnTo>
                    <a:pt x="618029" y="184347"/>
                  </a:lnTo>
                  <a:lnTo>
                    <a:pt x="658237" y="161634"/>
                  </a:lnTo>
                  <a:lnTo>
                    <a:pt x="699359" y="140272"/>
                  </a:lnTo>
                  <a:lnTo>
                    <a:pt x="741361" y="120291"/>
                  </a:lnTo>
                  <a:lnTo>
                    <a:pt x="784209" y="101724"/>
                  </a:lnTo>
                  <a:lnTo>
                    <a:pt x="827870" y="84604"/>
                  </a:lnTo>
                  <a:lnTo>
                    <a:pt x="872309" y="68962"/>
                  </a:lnTo>
                  <a:lnTo>
                    <a:pt x="917494" y="54830"/>
                  </a:lnTo>
                  <a:lnTo>
                    <a:pt x="963390" y="42241"/>
                  </a:lnTo>
                  <a:lnTo>
                    <a:pt x="1009964" y="31227"/>
                  </a:lnTo>
                  <a:lnTo>
                    <a:pt x="1057181" y="21819"/>
                  </a:lnTo>
                  <a:lnTo>
                    <a:pt x="1105009" y="14049"/>
                  </a:lnTo>
                  <a:lnTo>
                    <a:pt x="1153414" y="7951"/>
                  </a:lnTo>
                  <a:lnTo>
                    <a:pt x="1202361" y="3555"/>
                  </a:lnTo>
                  <a:lnTo>
                    <a:pt x="1251818" y="894"/>
                  </a:lnTo>
                  <a:lnTo>
                    <a:pt x="1301750" y="0"/>
                  </a:lnTo>
                  <a:lnTo>
                    <a:pt x="1351681" y="894"/>
                  </a:lnTo>
                  <a:lnTo>
                    <a:pt x="1401138" y="3555"/>
                  </a:lnTo>
                  <a:lnTo>
                    <a:pt x="1450085" y="7951"/>
                  </a:lnTo>
                  <a:lnTo>
                    <a:pt x="1498490" y="14049"/>
                  </a:lnTo>
                  <a:lnTo>
                    <a:pt x="1546318" y="21819"/>
                  </a:lnTo>
                  <a:lnTo>
                    <a:pt x="1593535" y="31227"/>
                  </a:lnTo>
                  <a:lnTo>
                    <a:pt x="1640109" y="42241"/>
                  </a:lnTo>
                  <a:lnTo>
                    <a:pt x="1686005" y="54830"/>
                  </a:lnTo>
                  <a:lnTo>
                    <a:pt x="1731190" y="68962"/>
                  </a:lnTo>
                  <a:lnTo>
                    <a:pt x="1775629" y="84604"/>
                  </a:lnTo>
                  <a:lnTo>
                    <a:pt x="1819290" y="101724"/>
                  </a:lnTo>
                  <a:lnTo>
                    <a:pt x="1862138" y="120291"/>
                  </a:lnTo>
                  <a:lnTo>
                    <a:pt x="1904140" y="140272"/>
                  </a:lnTo>
                  <a:lnTo>
                    <a:pt x="1945262" y="161634"/>
                  </a:lnTo>
                  <a:lnTo>
                    <a:pt x="1985470" y="184347"/>
                  </a:lnTo>
                  <a:lnTo>
                    <a:pt x="2024731" y="208378"/>
                  </a:lnTo>
                  <a:lnTo>
                    <a:pt x="2063011" y="233695"/>
                  </a:lnTo>
                  <a:lnTo>
                    <a:pt x="2100276" y="260266"/>
                  </a:lnTo>
                  <a:lnTo>
                    <a:pt x="2136493" y="288058"/>
                  </a:lnTo>
                  <a:lnTo>
                    <a:pt x="2171627" y="317041"/>
                  </a:lnTo>
                  <a:lnTo>
                    <a:pt x="2205646" y="347180"/>
                  </a:lnTo>
                  <a:lnTo>
                    <a:pt x="2238515" y="378446"/>
                  </a:lnTo>
                  <a:lnTo>
                    <a:pt x="2270200" y="410805"/>
                  </a:lnTo>
                  <a:lnTo>
                    <a:pt x="2300669" y="444226"/>
                  </a:lnTo>
                  <a:lnTo>
                    <a:pt x="2329886" y="478676"/>
                  </a:lnTo>
                  <a:lnTo>
                    <a:pt x="2357820" y="514123"/>
                  </a:lnTo>
                  <a:lnTo>
                    <a:pt x="2384435" y="550535"/>
                  </a:lnTo>
                  <a:lnTo>
                    <a:pt x="2409698" y="587881"/>
                  </a:lnTo>
                  <a:lnTo>
                    <a:pt x="2433576" y="626128"/>
                  </a:lnTo>
                  <a:lnTo>
                    <a:pt x="2456034" y="665244"/>
                  </a:lnTo>
                  <a:lnTo>
                    <a:pt x="2477040" y="705197"/>
                  </a:lnTo>
                  <a:lnTo>
                    <a:pt x="2496558" y="745955"/>
                  </a:lnTo>
                  <a:lnTo>
                    <a:pt x="2514556" y="787486"/>
                  </a:lnTo>
                  <a:lnTo>
                    <a:pt x="2531001" y="829758"/>
                  </a:lnTo>
                  <a:lnTo>
                    <a:pt x="2545857" y="872738"/>
                  </a:lnTo>
                  <a:lnTo>
                    <a:pt x="2559092" y="916395"/>
                  </a:lnTo>
                  <a:lnTo>
                    <a:pt x="2570671" y="960697"/>
                  </a:lnTo>
                  <a:lnTo>
                    <a:pt x="2580561" y="1005612"/>
                  </a:lnTo>
                  <a:lnTo>
                    <a:pt x="2588729" y="1051106"/>
                  </a:lnTo>
                  <a:lnTo>
                    <a:pt x="2595141" y="1097150"/>
                  </a:lnTo>
                  <a:lnTo>
                    <a:pt x="2599762" y="1143709"/>
                  </a:lnTo>
                  <a:lnTo>
                    <a:pt x="2602560" y="1190753"/>
                  </a:lnTo>
                  <a:lnTo>
                    <a:pt x="2603500" y="1238250"/>
                  </a:lnTo>
                  <a:lnTo>
                    <a:pt x="2602560" y="1285746"/>
                  </a:lnTo>
                  <a:lnTo>
                    <a:pt x="2599762" y="1332790"/>
                  </a:lnTo>
                  <a:lnTo>
                    <a:pt x="2595141" y="1379349"/>
                  </a:lnTo>
                  <a:lnTo>
                    <a:pt x="2588729" y="1425392"/>
                  </a:lnTo>
                  <a:lnTo>
                    <a:pt x="2580561" y="1470887"/>
                  </a:lnTo>
                  <a:lnTo>
                    <a:pt x="2570671" y="1515802"/>
                  </a:lnTo>
                  <a:lnTo>
                    <a:pt x="2559092" y="1560103"/>
                  </a:lnTo>
                  <a:lnTo>
                    <a:pt x="2545857" y="1603761"/>
                  </a:lnTo>
                  <a:lnTo>
                    <a:pt x="2531001" y="1646741"/>
                  </a:lnTo>
                  <a:lnTo>
                    <a:pt x="2514556" y="1689013"/>
                  </a:lnTo>
                  <a:lnTo>
                    <a:pt x="2496558" y="1730544"/>
                  </a:lnTo>
                  <a:lnTo>
                    <a:pt x="2477040" y="1771302"/>
                  </a:lnTo>
                  <a:lnTo>
                    <a:pt x="2456034" y="1811255"/>
                  </a:lnTo>
                  <a:lnTo>
                    <a:pt x="2433576" y="1850371"/>
                  </a:lnTo>
                  <a:lnTo>
                    <a:pt x="2409698" y="1888618"/>
                  </a:lnTo>
                  <a:lnTo>
                    <a:pt x="2384435" y="1925963"/>
                  </a:lnTo>
                  <a:lnTo>
                    <a:pt x="2357820" y="1962376"/>
                  </a:lnTo>
                  <a:lnTo>
                    <a:pt x="2329886" y="1997823"/>
                  </a:lnTo>
                  <a:lnTo>
                    <a:pt x="2300669" y="2032273"/>
                  </a:lnTo>
                  <a:lnTo>
                    <a:pt x="2270200" y="2065694"/>
                  </a:lnTo>
                  <a:lnTo>
                    <a:pt x="2238515" y="2098053"/>
                  </a:lnTo>
                  <a:lnTo>
                    <a:pt x="2205646" y="2129318"/>
                  </a:lnTo>
                  <a:lnTo>
                    <a:pt x="2171627" y="2159458"/>
                  </a:lnTo>
                  <a:lnTo>
                    <a:pt x="2136493" y="2188441"/>
                  </a:lnTo>
                  <a:lnTo>
                    <a:pt x="2100276" y="2216233"/>
                  </a:lnTo>
                  <a:lnTo>
                    <a:pt x="2063011" y="2242804"/>
                  </a:lnTo>
                  <a:lnTo>
                    <a:pt x="2024731" y="2268121"/>
                  </a:lnTo>
                  <a:lnTo>
                    <a:pt x="1985470" y="2292152"/>
                  </a:lnTo>
                  <a:lnTo>
                    <a:pt x="1945262" y="2314865"/>
                  </a:lnTo>
                  <a:lnTo>
                    <a:pt x="1904140" y="2336227"/>
                  </a:lnTo>
                  <a:lnTo>
                    <a:pt x="1862138" y="2356208"/>
                  </a:lnTo>
                  <a:lnTo>
                    <a:pt x="1819290" y="2374775"/>
                  </a:lnTo>
                  <a:lnTo>
                    <a:pt x="1775629" y="2391895"/>
                  </a:lnTo>
                  <a:lnTo>
                    <a:pt x="1731190" y="2407537"/>
                  </a:lnTo>
                  <a:lnTo>
                    <a:pt x="1686005" y="2421669"/>
                  </a:lnTo>
                  <a:lnTo>
                    <a:pt x="1640109" y="2434258"/>
                  </a:lnTo>
                  <a:lnTo>
                    <a:pt x="1593535" y="2445272"/>
                  </a:lnTo>
                  <a:lnTo>
                    <a:pt x="1546318" y="2454680"/>
                  </a:lnTo>
                  <a:lnTo>
                    <a:pt x="1498490" y="2462450"/>
                  </a:lnTo>
                  <a:lnTo>
                    <a:pt x="1450085" y="2468548"/>
                  </a:lnTo>
                  <a:lnTo>
                    <a:pt x="1432258" y="2470150"/>
                  </a:lnTo>
                </a:path>
                <a:path w="2603500" h="2470150">
                  <a:moveTo>
                    <a:pt x="1171242" y="2470150"/>
                  </a:moveTo>
                  <a:lnTo>
                    <a:pt x="1105009" y="2462450"/>
                  </a:lnTo>
                  <a:lnTo>
                    <a:pt x="1057181" y="2454680"/>
                  </a:lnTo>
                  <a:lnTo>
                    <a:pt x="1009964" y="2445272"/>
                  </a:lnTo>
                  <a:lnTo>
                    <a:pt x="963390" y="2434258"/>
                  </a:lnTo>
                  <a:lnTo>
                    <a:pt x="917494" y="2421669"/>
                  </a:lnTo>
                  <a:lnTo>
                    <a:pt x="872309" y="2407537"/>
                  </a:lnTo>
                  <a:lnTo>
                    <a:pt x="827870" y="2391895"/>
                  </a:lnTo>
                  <a:lnTo>
                    <a:pt x="784209" y="2374775"/>
                  </a:lnTo>
                  <a:lnTo>
                    <a:pt x="741361" y="2356208"/>
                  </a:lnTo>
                  <a:lnTo>
                    <a:pt x="699359" y="2336227"/>
                  </a:lnTo>
                  <a:lnTo>
                    <a:pt x="658237" y="2314865"/>
                  </a:lnTo>
                  <a:lnTo>
                    <a:pt x="618029" y="2292152"/>
                  </a:lnTo>
                  <a:lnTo>
                    <a:pt x="578768" y="2268121"/>
                  </a:lnTo>
                  <a:lnTo>
                    <a:pt x="540488" y="2242804"/>
                  </a:lnTo>
                  <a:lnTo>
                    <a:pt x="503223" y="2216233"/>
                  </a:lnTo>
                  <a:lnTo>
                    <a:pt x="467006" y="2188441"/>
                  </a:lnTo>
                  <a:lnTo>
                    <a:pt x="431872" y="2159458"/>
                  </a:lnTo>
                  <a:lnTo>
                    <a:pt x="397853" y="2129318"/>
                  </a:lnTo>
                  <a:lnTo>
                    <a:pt x="364985" y="2098053"/>
                  </a:lnTo>
                  <a:lnTo>
                    <a:pt x="333299" y="2065694"/>
                  </a:lnTo>
                  <a:lnTo>
                    <a:pt x="302830" y="2032273"/>
                  </a:lnTo>
                  <a:lnTo>
                    <a:pt x="273613" y="1997823"/>
                  </a:lnTo>
                  <a:lnTo>
                    <a:pt x="245679" y="1962376"/>
                  </a:lnTo>
                  <a:lnTo>
                    <a:pt x="219064" y="1925963"/>
                  </a:lnTo>
                  <a:lnTo>
                    <a:pt x="193801" y="1888618"/>
                  </a:lnTo>
                  <a:lnTo>
                    <a:pt x="169923" y="1850371"/>
                  </a:lnTo>
                  <a:lnTo>
                    <a:pt x="147465" y="1811255"/>
                  </a:lnTo>
                  <a:lnTo>
                    <a:pt x="126460" y="1771302"/>
                  </a:lnTo>
                  <a:lnTo>
                    <a:pt x="106941" y="1730544"/>
                  </a:lnTo>
                  <a:lnTo>
                    <a:pt x="88943" y="1689013"/>
                  </a:lnTo>
                  <a:lnTo>
                    <a:pt x="72499" y="1646741"/>
                  </a:lnTo>
                  <a:lnTo>
                    <a:pt x="57642" y="1603761"/>
                  </a:lnTo>
                  <a:lnTo>
                    <a:pt x="44408" y="1560103"/>
                  </a:lnTo>
                  <a:lnTo>
                    <a:pt x="32828" y="1515802"/>
                  </a:lnTo>
                  <a:lnTo>
                    <a:pt x="22938" y="1470887"/>
                  </a:lnTo>
                  <a:lnTo>
                    <a:pt x="14770" y="1425392"/>
                  </a:lnTo>
                  <a:lnTo>
                    <a:pt x="8358" y="1379349"/>
                  </a:lnTo>
                  <a:lnTo>
                    <a:pt x="3737" y="1332790"/>
                  </a:lnTo>
                  <a:lnTo>
                    <a:pt x="939" y="1285746"/>
                  </a:lnTo>
                  <a:lnTo>
                    <a:pt x="0" y="123825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6100" y="5803900"/>
            <a:ext cx="444500" cy="381000"/>
          </a:xfrm>
          <a:custGeom>
            <a:avLst/>
            <a:gdLst/>
            <a:ahLst/>
            <a:cxnLst/>
            <a:rect l="l" t="t" r="r" b="b"/>
            <a:pathLst>
              <a:path w="444500" h="381000">
                <a:moveTo>
                  <a:pt x="0" y="381000"/>
                </a:moveTo>
                <a:lnTo>
                  <a:pt x="645" y="304215"/>
                </a:lnTo>
                <a:lnTo>
                  <a:pt x="2494" y="232697"/>
                </a:lnTo>
                <a:lnTo>
                  <a:pt x="5422" y="167979"/>
                </a:lnTo>
                <a:lnTo>
                  <a:pt x="9299" y="111592"/>
                </a:lnTo>
                <a:lnTo>
                  <a:pt x="13997" y="65068"/>
                </a:lnTo>
                <a:lnTo>
                  <a:pt x="25350" y="7740"/>
                </a:lnTo>
                <a:lnTo>
                  <a:pt x="31748" y="0"/>
                </a:lnTo>
                <a:lnTo>
                  <a:pt x="412751" y="0"/>
                </a:lnTo>
                <a:lnTo>
                  <a:pt x="430502" y="65068"/>
                </a:lnTo>
                <a:lnTo>
                  <a:pt x="435200" y="111592"/>
                </a:lnTo>
                <a:lnTo>
                  <a:pt x="439077" y="167979"/>
                </a:lnTo>
                <a:lnTo>
                  <a:pt x="442005" y="232697"/>
                </a:lnTo>
                <a:lnTo>
                  <a:pt x="443854" y="304215"/>
                </a:lnTo>
                <a:lnTo>
                  <a:pt x="444500" y="3810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74700" y="3543300"/>
            <a:ext cx="3935729" cy="2700655"/>
            <a:chOff x="774700" y="3543300"/>
            <a:chExt cx="3935729" cy="2700655"/>
          </a:xfrm>
        </p:grpSpPr>
        <p:sp>
          <p:nvSpPr>
            <p:cNvPr id="29" name="object 29"/>
            <p:cNvSpPr/>
            <p:nvPr/>
          </p:nvSpPr>
          <p:spPr>
            <a:xfrm>
              <a:off x="1955800" y="5461000"/>
              <a:ext cx="431800" cy="749300"/>
            </a:xfrm>
            <a:custGeom>
              <a:avLst/>
              <a:gdLst/>
              <a:ahLst/>
              <a:cxnLst/>
              <a:rect l="l" t="t" r="r" b="b"/>
              <a:pathLst>
                <a:path w="431800" h="749300">
                  <a:moveTo>
                    <a:pt x="0" y="749300"/>
                  </a:moveTo>
                  <a:lnTo>
                    <a:pt x="211" y="667655"/>
                  </a:lnTo>
                  <a:lnTo>
                    <a:pt x="829" y="588557"/>
                  </a:lnTo>
                  <a:lnTo>
                    <a:pt x="1834" y="512463"/>
                  </a:lnTo>
                  <a:lnTo>
                    <a:pt x="3202" y="439829"/>
                  </a:lnTo>
                  <a:lnTo>
                    <a:pt x="4912" y="371113"/>
                  </a:lnTo>
                  <a:lnTo>
                    <a:pt x="6942" y="306773"/>
                  </a:lnTo>
                  <a:lnTo>
                    <a:pt x="9270" y="247264"/>
                  </a:lnTo>
                  <a:lnTo>
                    <a:pt x="11873" y="193044"/>
                  </a:lnTo>
                  <a:lnTo>
                    <a:pt x="14731" y="144571"/>
                  </a:lnTo>
                  <a:lnTo>
                    <a:pt x="17821" y="102301"/>
                  </a:lnTo>
                  <a:lnTo>
                    <a:pt x="24608" y="38199"/>
                  </a:lnTo>
                  <a:lnTo>
                    <a:pt x="35981" y="0"/>
                  </a:lnTo>
                  <a:lnTo>
                    <a:pt x="395818" y="0"/>
                  </a:lnTo>
                  <a:lnTo>
                    <a:pt x="407191" y="38199"/>
                  </a:lnTo>
                  <a:lnTo>
                    <a:pt x="413978" y="102301"/>
                  </a:lnTo>
                  <a:lnTo>
                    <a:pt x="417068" y="144571"/>
                  </a:lnTo>
                  <a:lnTo>
                    <a:pt x="419926" y="193044"/>
                  </a:lnTo>
                  <a:lnTo>
                    <a:pt x="422529" y="247264"/>
                  </a:lnTo>
                  <a:lnTo>
                    <a:pt x="424857" y="306773"/>
                  </a:lnTo>
                  <a:lnTo>
                    <a:pt x="426887" y="371113"/>
                  </a:lnTo>
                  <a:lnTo>
                    <a:pt x="428597" y="439829"/>
                  </a:lnTo>
                  <a:lnTo>
                    <a:pt x="429965" y="512463"/>
                  </a:lnTo>
                  <a:lnTo>
                    <a:pt x="430970" y="588557"/>
                  </a:lnTo>
                  <a:lnTo>
                    <a:pt x="431588" y="667655"/>
                  </a:lnTo>
                  <a:lnTo>
                    <a:pt x="4318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09800" y="4876800"/>
              <a:ext cx="635000" cy="584200"/>
            </a:xfrm>
            <a:custGeom>
              <a:avLst/>
              <a:gdLst/>
              <a:ahLst/>
              <a:cxnLst/>
              <a:rect l="l" t="t" r="r" b="b"/>
              <a:pathLst>
                <a:path w="635000" h="584200">
                  <a:moveTo>
                    <a:pt x="0" y="584200"/>
                  </a:moveTo>
                  <a:lnTo>
                    <a:pt x="444" y="504927"/>
                  </a:lnTo>
                  <a:lnTo>
                    <a:pt x="1738" y="428896"/>
                  </a:lnTo>
                  <a:lnTo>
                    <a:pt x="3825" y="356802"/>
                  </a:lnTo>
                  <a:lnTo>
                    <a:pt x="6646" y="289343"/>
                  </a:lnTo>
                  <a:lnTo>
                    <a:pt x="10143" y="227212"/>
                  </a:lnTo>
                  <a:lnTo>
                    <a:pt x="14258" y="171108"/>
                  </a:lnTo>
                  <a:lnTo>
                    <a:pt x="18933" y="121725"/>
                  </a:lnTo>
                  <a:lnTo>
                    <a:pt x="24110" y="79760"/>
                  </a:lnTo>
                  <a:lnTo>
                    <a:pt x="35739" y="20868"/>
                  </a:lnTo>
                  <a:lnTo>
                    <a:pt x="48681" y="0"/>
                  </a:lnTo>
                  <a:lnTo>
                    <a:pt x="586318" y="0"/>
                  </a:lnTo>
                  <a:lnTo>
                    <a:pt x="605267" y="45909"/>
                  </a:lnTo>
                  <a:lnTo>
                    <a:pt x="616066" y="121725"/>
                  </a:lnTo>
                  <a:lnTo>
                    <a:pt x="620741" y="171108"/>
                  </a:lnTo>
                  <a:lnTo>
                    <a:pt x="624856" y="227212"/>
                  </a:lnTo>
                  <a:lnTo>
                    <a:pt x="628353" y="289343"/>
                  </a:lnTo>
                  <a:lnTo>
                    <a:pt x="631174" y="356802"/>
                  </a:lnTo>
                  <a:lnTo>
                    <a:pt x="633261" y="428896"/>
                  </a:lnTo>
                  <a:lnTo>
                    <a:pt x="634555" y="504927"/>
                  </a:lnTo>
                  <a:lnTo>
                    <a:pt x="635000" y="5842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44800" y="5461000"/>
              <a:ext cx="0" cy="723265"/>
            </a:xfrm>
            <a:custGeom>
              <a:avLst/>
              <a:gdLst/>
              <a:ahLst/>
              <a:cxnLst/>
              <a:rect l="l" t="t" r="r" b="b"/>
              <a:pathLst>
                <a:path h="723264">
                  <a:moveTo>
                    <a:pt x="0" y="0"/>
                  </a:moveTo>
                  <a:lnTo>
                    <a:pt x="0" y="72292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52700" y="4546600"/>
              <a:ext cx="863600" cy="355600"/>
            </a:xfrm>
            <a:custGeom>
              <a:avLst/>
              <a:gdLst/>
              <a:ahLst/>
              <a:cxnLst/>
              <a:rect l="l" t="t" r="r" b="b"/>
              <a:pathLst>
                <a:path w="863600" h="355600">
                  <a:moveTo>
                    <a:pt x="0" y="355600"/>
                  </a:moveTo>
                  <a:lnTo>
                    <a:pt x="782" y="274064"/>
                  </a:lnTo>
                  <a:lnTo>
                    <a:pt x="3011" y="199216"/>
                  </a:lnTo>
                  <a:lnTo>
                    <a:pt x="6509" y="133190"/>
                  </a:lnTo>
                  <a:lnTo>
                    <a:pt x="11098" y="78121"/>
                  </a:lnTo>
                  <a:lnTo>
                    <a:pt x="16600" y="36143"/>
                  </a:lnTo>
                  <a:lnTo>
                    <a:pt x="29631" y="0"/>
                  </a:lnTo>
                  <a:lnTo>
                    <a:pt x="833968" y="0"/>
                  </a:lnTo>
                  <a:lnTo>
                    <a:pt x="846999" y="36143"/>
                  </a:lnTo>
                  <a:lnTo>
                    <a:pt x="852501" y="78121"/>
                  </a:lnTo>
                  <a:lnTo>
                    <a:pt x="857090" y="133190"/>
                  </a:lnTo>
                  <a:lnTo>
                    <a:pt x="860588" y="199216"/>
                  </a:lnTo>
                  <a:lnTo>
                    <a:pt x="862817" y="274064"/>
                  </a:lnTo>
                  <a:lnTo>
                    <a:pt x="863600" y="3556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03600" y="4902200"/>
              <a:ext cx="16510" cy="1223010"/>
            </a:xfrm>
            <a:custGeom>
              <a:avLst/>
              <a:gdLst/>
              <a:ahLst/>
              <a:cxnLst/>
              <a:rect l="l" t="t" r="r" b="b"/>
              <a:pathLst>
                <a:path w="16510" h="1223010">
                  <a:moveTo>
                    <a:pt x="15976" y="0"/>
                  </a:moveTo>
                  <a:lnTo>
                    <a:pt x="0" y="122294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94200" y="4229100"/>
              <a:ext cx="8890" cy="1978660"/>
            </a:xfrm>
            <a:custGeom>
              <a:avLst/>
              <a:gdLst/>
              <a:ahLst/>
              <a:cxnLst/>
              <a:rect l="l" t="t" r="r" b="b"/>
              <a:pathLst>
                <a:path w="8889" h="1978660">
                  <a:moveTo>
                    <a:pt x="0" y="0"/>
                  </a:moveTo>
                  <a:lnTo>
                    <a:pt x="8528" y="197803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16400" y="3987800"/>
              <a:ext cx="457200" cy="127000"/>
            </a:xfrm>
            <a:custGeom>
              <a:avLst/>
              <a:gdLst/>
              <a:ahLst/>
              <a:cxnLst/>
              <a:rect l="l" t="t" r="r" b="b"/>
              <a:pathLst>
                <a:path w="457200" h="127000">
                  <a:moveTo>
                    <a:pt x="0" y="127000"/>
                  </a:moveTo>
                  <a:lnTo>
                    <a:pt x="831" y="77565"/>
                  </a:lnTo>
                  <a:lnTo>
                    <a:pt x="3099" y="37197"/>
                  </a:lnTo>
                  <a:lnTo>
                    <a:pt x="6463" y="9980"/>
                  </a:lnTo>
                  <a:lnTo>
                    <a:pt x="10583" y="0"/>
                  </a:lnTo>
                  <a:lnTo>
                    <a:pt x="446616" y="0"/>
                  </a:lnTo>
                  <a:lnTo>
                    <a:pt x="450736" y="9980"/>
                  </a:lnTo>
                  <a:lnTo>
                    <a:pt x="454100" y="37197"/>
                  </a:lnTo>
                  <a:lnTo>
                    <a:pt x="456368" y="77565"/>
                  </a:lnTo>
                  <a:lnTo>
                    <a:pt x="457200" y="1270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73600" y="4076700"/>
              <a:ext cx="24130" cy="2140585"/>
            </a:xfrm>
            <a:custGeom>
              <a:avLst/>
              <a:gdLst/>
              <a:ahLst/>
              <a:cxnLst/>
              <a:rect l="l" t="t" r="r" b="b"/>
              <a:pathLst>
                <a:path w="24129" h="2140585">
                  <a:moveTo>
                    <a:pt x="0" y="0"/>
                  </a:moveTo>
                  <a:lnTo>
                    <a:pt x="23964" y="2140352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7400" y="5054600"/>
              <a:ext cx="508000" cy="749300"/>
            </a:xfrm>
            <a:custGeom>
              <a:avLst/>
              <a:gdLst/>
              <a:ahLst/>
              <a:cxnLst/>
              <a:rect l="l" t="t" r="r" b="b"/>
              <a:pathLst>
                <a:path w="508000" h="749300">
                  <a:moveTo>
                    <a:pt x="0" y="749300"/>
                  </a:moveTo>
                  <a:lnTo>
                    <a:pt x="248" y="667655"/>
                  </a:lnTo>
                  <a:lnTo>
                    <a:pt x="976" y="588557"/>
                  </a:lnTo>
                  <a:lnTo>
                    <a:pt x="2158" y="512463"/>
                  </a:lnTo>
                  <a:lnTo>
                    <a:pt x="3767" y="439829"/>
                  </a:lnTo>
                  <a:lnTo>
                    <a:pt x="5779" y="371113"/>
                  </a:lnTo>
                  <a:lnTo>
                    <a:pt x="8167" y="306773"/>
                  </a:lnTo>
                  <a:lnTo>
                    <a:pt x="10906" y="247264"/>
                  </a:lnTo>
                  <a:lnTo>
                    <a:pt x="13969" y="193044"/>
                  </a:lnTo>
                  <a:lnTo>
                    <a:pt x="17331" y="144571"/>
                  </a:lnTo>
                  <a:lnTo>
                    <a:pt x="20966" y="102301"/>
                  </a:lnTo>
                  <a:lnTo>
                    <a:pt x="28951" y="38199"/>
                  </a:lnTo>
                  <a:lnTo>
                    <a:pt x="42331" y="0"/>
                  </a:lnTo>
                  <a:lnTo>
                    <a:pt x="465668" y="0"/>
                  </a:lnTo>
                  <a:lnTo>
                    <a:pt x="479048" y="38199"/>
                  </a:lnTo>
                  <a:lnTo>
                    <a:pt x="487033" y="102301"/>
                  </a:lnTo>
                  <a:lnTo>
                    <a:pt x="490668" y="144571"/>
                  </a:lnTo>
                  <a:lnTo>
                    <a:pt x="494030" y="193044"/>
                  </a:lnTo>
                  <a:lnTo>
                    <a:pt x="497093" y="247264"/>
                  </a:lnTo>
                  <a:lnTo>
                    <a:pt x="499832" y="306773"/>
                  </a:lnTo>
                  <a:lnTo>
                    <a:pt x="502220" y="371113"/>
                  </a:lnTo>
                  <a:lnTo>
                    <a:pt x="504232" y="439829"/>
                  </a:lnTo>
                  <a:lnTo>
                    <a:pt x="505841" y="512463"/>
                  </a:lnTo>
                  <a:lnTo>
                    <a:pt x="507023" y="588557"/>
                  </a:lnTo>
                  <a:lnTo>
                    <a:pt x="507751" y="667655"/>
                  </a:lnTo>
                  <a:lnTo>
                    <a:pt x="508000" y="7493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95400" y="5803900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90469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41400" y="4394200"/>
              <a:ext cx="596900" cy="647700"/>
            </a:xfrm>
            <a:custGeom>
              <a:avLst/>
              <a:gdLst/>
              <a:ahLst/>
              <a:cxnLst/>
              <a:rect l="l" t="t" r="r" b="b"/>
              <a:pathLst>
                <a:path w="596900" h="647700">
                  <a:moveTo>
                    <a:pt x="0" y="647700"/>
                  </a:moveTo>
                  <a:lnTo>
                    <a:pt x="387" y="566453"/>
                  </a:lnTo>
                  <a:lnTo>
                    <a:pt x="1519" y="488219"/>
                  </a:lnTo>
                  <a:lnTo>
                    <a:pt x="3348" y="413603"/>
                  </a:lnTo>
                  <a:lnTo>
                    <a:pt x="5827" y="343212"/>
                  </a:lnTo>
                  <a:lnTo>
                    <a:pt x="8911" y="277655"/>
                  </a:lnTo>
                  <a:lnTo>
                    <a:pt x="12553" y="217536"/>
                  </a:lnTo>
                  <a:lnTo>
                    <a:pt x="16705" y="163464"/>
                  </a:lnTo>
                  <a:lnTo>
                    <a:pt x="21322" y="116046"/>
                  </a:lnTo>
                  <a:lnTo>
                    <a:pt x="26356" y="75888"/>
                  </a:lnTo>
                  <a:lnTo>
                    <a:pt x="37492" y="19781"/>
                  </a:lnTo>
                  <a:lnTo>
                    <a:pt x="49739" y="0"/>
                  </a:lnTo>
                  <a:lnTo>
                    <a:pt x="547160" y="0"/>
                  </a:lnTo>
                  <a:lnTo>
                    <a:pt x="565137" y="43597"/>
                  </a:lnTo>
                  <a:lnTo>
                    <a:pt x="575577" y="116046"/>
                  </a:lnTo>
                  <a:lnTo>
                    <a:pt x="580194" y="163464"/>
                  </a:lnTo>
                  <a:lnTo>
                    <a:pt x="584346" y="217536"/>
                  </a:lnTo>
                  <a:lnTo>
                    <a:pt x="587988" y="277655"/>
                  </a:lnTo>
                  <a:lnTo>
                    <a:pt x="591072" y="343212"/>
                  </a:lnTo>
                  <a:lnTo>
                    <a:pt x="593551" y="413603"/>
                  </a:lnTo>
                  <a:lnTo>
                    <a:pt x="595380" y="488219"/>
                  </a:lnTo>
                  <a:lnTo>
                    <a:pt x="596512" y="566453"/>
                  </a:lnTo>
                  <a:lnTo>
                    <a:pt x="596900" y="6477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38300" y="5041900"/>
              <a:ext cx="10160" cy="1189355"/>
            </a:xfrm>
            <a:custGeom>
              <a:avLst/>
              <a:gdLst/>
              <a:ahLst/>
              <a:cxnLst/>
              <a:rect l="l" t="t" r="r" b="b"/>
              <a:pathLst>
                <a:path w="10160" h="1189354">
                  <a:moveTo>
                    <a:pt x="0" y="0"/>
                  </a:moveTo>
                  <a:lnTo>
                    <a:pt x="10042" y="1189263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33500" y="3556000"/>
              <a:ext cx="1651000" cy="850900"/>
            </a:xfrm>
            <a:custGeom>
              <a:avLst/>
              <a:gdLst/>
              <a:ahLst/>
              <a:cxnLst/>
              <a:rect l="l" t="t" r="r" b="b"/>
              <a:pathLst>
                <a:path w="1651000" h="850900">
                  <a:moveTo>
                    <a:pt x="0" y="850900"/>
                  </a:moveTo>
                  <a:lnTo>
                    <a:pt x="0" y="768952"/>
                  </a:lnTo>
                  <a:lnTo>
                    <a:pt x="0" y="689209"/>
                  </a:lnTo>
                  <a:lnTo>
                    <a:pt x="0" y="612026"/>
                  </a:lnTo>
                  <a:lnTo>
                    <a:pt x="0" y="537760"/>
                  </a:lnTo>
                  <a:lnTo>
                    <a:pt x="0" y="466767"/>
                  </a:lnTo>
                  <a:lnTo>
                    <a:pt x="1" y="399405"/>
                  </a:lnTo>
                  <a:lnTo>
                    <a:pt x="1" y="336030"/>
                  </a:lnTo>
                  <a:lnTo>
                    <a:pt x="2" y="276998"/>
                  </a:lnTo>
                  <a:lnTo>
                    <a:pt x="2" y="222666"/>
                  </a:lnTo>
                  <a:lnTo>
                    <a:pt x="3" y="173391"/>
                  </a:lnTo>
                  <a:lnTo>
                    <a:pt x="4" y="129528"/>
                  </a:lnTo>
                  <a:lnTo>
                    <a:pt x="5" y="59470"/>
                  </a:lnTo>
                  <a:lnTo>
                    <a:pt x="7" y="15342"/>
                  </a:lnTo>
                  <a:lnTo>
                    <a:pt x="9" y="0"/>
                  </a:lnTo>
                  <a:lnTo>
                    <a:pt x="1650990" y="0"/>
                  </a:lnTo>
                  <a:lnTo>
                    <a:pt x="1650994" y="59470"/>
                  </a:lnTo>
                  <a:lnTo>
                    <a:pt x="1650995" y="129528"/>
                  </a:lnTo>
                  <a:lnTo>
                    <a:pt x="1650996" y="173391"/>
                  </a:lnTo>
                  <a:lnTo>
                    <a:pt x="1650997" y="222666"/>
                  </a:lnTo>
                  <a:lnTo>
                    <a:pt x="1650997" y="276998"/>
                  </a:lnTo>
                  <a:lnTo>
                    <a:pt x="1650998" y="336030"/>
                  </a:lnTo>
                  <a:lnTo>
                    <a:pt x="1650998" y="399405"/>
                  </a:lnTo>
                  <a:lnTo>
                    <a:pt x="1650999" y="466767"/>
                  </a:lnTo>
                  <a:lnTo>
                    <a:pt x="1650999" y="537760"/>
                  </a:lnTo>
                  <a:lnTo>
                    <a:pt x="1650999" y="612026"/>
                  </a:lnTo>
                  <a:lnTo>
                    <a:pt x="1650999" y="689209"/>
                  </a:lnTo>
                  <a:lnTo>
                    <a:pt x="1650999" y="768952"/>
                  </a:lnTo>
                  <a:lnTo>
                    <a:pt x="1651000" y="8509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84499" y="4343400"/>
              <a:ext cx="1905" cy="198755"/>
            </a:xfrm>
            <a:custGeom>
              <a:avLst/>
              <a:gdLst/>
              <a:ahLst/>
              <a:cxnLst/>
              <a:rect l="l" t="t" r="r" b="b"/>
              <a:pathLst>
                <a:path w="1905" h="198754">
                  <a:moveTo>
                    <a:pt x="1307" y="0"/>
                  </a:moveTo>
                  <a:lnTo>
                    <a:pt x="0" y="19832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217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Кластеризация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839" y="1845945"/>
            <a:ext cx="10226040" cy="300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3329"/>
              </a:lnSpc>
              <a:spcBef>
                <a:spcPts val="100"/>
              </a:spcBef>
            </a:pPr>
            <a:r>
              <a:rPr sz="2800" spc="-5" dirty="0">
                <a:latin typeface="Cambria Math"/>
                <a:cs typeface="Cambria Math"/>
              </a:rPr>
              <a:t>«Обучающая»</a:t>
            </a:r>
            <a:r>
              <a:rPr sz="2800" spc="-25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mbria Math"/>
                <a:cs typeface="Cambria Math"/>
              </a:rPr>
              <a:t>выборка:</a:t>
            </a:r>
            <a:endParaRPr sz="2800">
              <a:latin typeface="Cambria Math"/>
              <a:cs typeface="Cambria Math"/>
            </a:endParaRPr>
          </a:p>
          <a:p>
            <a:pPr marL="50800">
              <a:lnSpc>
                <a:spcPts val="3329"/>
              </a:lnSpc>
            </a:pPr>
            <a:r>
              <a:rPr sz="2800" spc="-95" dirty="0">
                <a:latin typeface="Cambria Math"/>
                <a:cs typeface="Cambria Math"/>
              </a:rPr>
              <a:t>𝑥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1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00" spc="-607" baseline="-16666" dirty="0">
                <a:latin typeface="Cambria Math"/>
                <a:cs typeface="Cambria Math"/>
              </a:rPr>
              <a:t>4</a:t>
            </a:r>
            <a:r>
              <a:rPr sz="3000" baseline="-16666" dirty="0">
                <a:latin typeface="Cambria Math"/>
                <a:cs typeface="Cambria Math"/>
              </a:rPr>
              <a:t> </a:t>
            </a:r>
            <a:r>
              <a:rPr sz="3000" spc="-135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-5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ы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2800" spc="15" dirty="0">
                <a:latin typeface="Calibri"/>
                <a:cs typeface="Calibri"/>
              </a:rPr>
              <a:t>Она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же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тестовая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 marL="50800" marR="43180">
              <a:lnSpc>
                <a:spcPct val="101200"/>
              </a:lnSpc>
            </a:pPr>
            <a:r>
              <a:rPr sz="2800" spc="-45" dirty="0">
                <a:latin typeface="Calibri"/>
                <a:cs typeface="Calibri"/>
              </a:rPr>
              <a:t>Н</a:t>
            </a:r>
            <a:r>
              <a:rPr sz="2800" spc="30" dirty="0">
                <a:latin typeface="Calibri"/>
                <a:cs typeface="Calibri"/>
              </a:rPr>
              <a:t>у</a:t>
            </a:r>
            <a:r>
              <a:rPr sz="2800" spc="-30" dirty="0">
                <a:latin typeface="Calibri"/>
                <a:cs typeface="Calibri"/>
              </a:rPr>
              <a:t>ж</a:t>
            </a:r>
            <a:r>
              <a:rPr sz="2800" dirty="0">
                <a:latin typeface="Calibri"/>
                <a:cs typeface="Calibri"/>
              </a:rPr>
              <a:t>но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-45" dirty="0">
                <a:latin typeface="Calibri"/>
                <a:cs typeface="Calibri"/>
              </a:rPr>
              <a:t>ав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ь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ме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ки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70" dirty="0">
                <a:latin typeface="Cambria Math"/>
                <a:cs typeface="Cambria Math"/>
              </a:rPr>
              <a:t>𝑦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1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spc="-70" dirty="0">
                <a:latin typeface="Cambria Math"/>
                <a:cs typeface="Cambria Math"/>
              </a:rPr>
              <a:t>𝑦</a:t>
            </a:r>
            <a:r>
              <a:rPr sz="3000" spc="-607" baseline="-16666" dirty="0">
                <a:latin typeface="Cambria Math"/>
                <a:cs typeface="Cambria Math"/>
              </a:rPr>
              <a:t>4</a:t>
            </a:r>
            <a:r>
              <a:rPr sz="3000" spc="-375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к,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ч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dirty="0">
                <a:latin typeface="Calibri"/>
                <a:cs typeface="Calibri"/>
              </a:rPr>
              <a:t>ы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-5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ы с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80" dirty="0">
                <a:latin typeface="Calibri"/>
                <a:cs typeface="Calibri"/>
              </a:rPr>
              <a:t>о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й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й  </a:t>
            </a:r>
            <a:r>
              <a:rPr sz="2800" spc="-15" dirty="0">
                <a:latin typeface="Calibri"/>
                <a:cs typeface="Calibri"/>
              </a:rPr>
              <a:t>же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меткой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были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похожи,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разными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метками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не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очень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похожи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397000"/>
            <a:ext cx="7988300" cy="5467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08200" y="2476500"/>
            <a:ext cx="2602230" cy="3753485"/>
            <a:chOff x="2108200" y="2476500"/>
            <a:chExt cx="2602230" cy="3753485"/>
          </a:xfrm>
        </p:grpSpPr>
        <p:sp>
          <p:nvSpPr>
            <p:cNvPr id="17" name="object 17"/>
            <p:cNvSpPr/>
            <p:nvPr/>
          </p:nvSpPr>
          <p:spPr>
            <a:xfrm>
              <a:off x="4394200" y="4229100"/>
              <a:ext cx="8890" cy="1978660"/>
            </a:xfrm>
            <a:custGeom>
              <a:avLst/>
              <a:gdLst/>
              <a:ahLst/>
              <a:cxnLst/>
              <a:rect l="l" t="t" r="r" b="b"/>
              <a:pathLst>
                <a:path w="8889" h="1978660">
                  <a:moveTo>
                    <a:pt x="0" y="0"/>
                  </a:moveTo>
                  <a:lnTo>
                    <a:pt x="8528" y="197803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16400" y="3987800"/>
              <a:ext cx="457200" cy="127000"/>
            </a:xfrm>
            <a:custGeom>
              <a:avLst/>
              <a:gdLst/>
              <a:ahLst/>
              <a:cxnLst/>
              <a:rect l="l" t="t" r="r" b="b"/>
              <a:pathLst>
                <a:path w="457200" h="127000">
                  <a:moveTo>
                    <a:pt x="0" y="127000"/>
                  </a:moveTo>
                  <a:lnTo>
                    <a:pt x="831" y="77565"/>
                  </a:lnTo>
                  <a:lnTo>
                    <a:pt x="3099" y="37197"/>
                  </a:lnTo>
                  <a:lnTo>
                    <a:pt x="6463" y="9980"/>
                  </a:lnTo>
                  <a:lnTo>
                    <a:pt x="10583" y="0"/>
                  </a:lnTo>
                  <a:lnTo>
                    <a:pt x="446616" y="0"/>
                  </a:lnTo>
                  <a:lnTo>
                    <a:pt x="450736" y="9980"/>
                  </a:lnTo>
                  <a:lnTo>
                    <a:pt x="454100" y="37197"/>
                  </a:lnTo>
                  <a:lnTo>
                    <a:pt x="456368" y="77565"/>
                  </a:lnTo>
                  <a:lnTo>
                    <a:pt x="457200" y="1270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73600" y="4076700"/>
              <a:ext cx="24130" cy="2140585"/>
            </a:xfrm>
            <a:custGeom>
              <a:avLst/>
              <a:gdLst/>
              <a:ahLst/>
              <a:cxnLst/>
              <a:rect l="l" t="t" r="r" b="b"/>
              <a:pathLst>
                <a:path w="24129" h="2140585">
                  <a:moveTo>
                    <a:pt x="0" y="0"/>
                  </a:moveTo>
                  <a:lnTo>
                    <a:pt x="23964" y="2140352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20900" y="2489200"/>
              <a:ext cx="2425700" cy="1054100"/>
            </a:xfrm>
            <a:custGeom>
              <a:avLst/>
              <a:gdLst/>
              <a:ahLst/>
              <a:cxnLst/>
              <a:rect l="l" t="t" r="r" b="b"/>
              <a:pathLst>
                <a:path w="2425700" h="1054100">
                  <a:moveTo>
                    <a:pt x="0" y="1054100"/>
                  </a:moveTo>
                  <a:lnTo>
                    <a:pt x="240" y="975431"/>
                  </a:lnTo>
                  <a:lnTo>
                    <a:pt x="952" y="898332"/>
                  </a:lnTo>
                  <a:lnTo>
                    <a:pt x="2117" y="823008"/>
                  </a:lnTo>
                  <a:lnTo>
                    <a:pt x="3719" y="749662"/>
                  </a:lnTo>
                  <a:lnTo>
                    <a:pt x="5740" y="678497"/>
                  </a:lnTo>
                  <a:lnTo>
                    <a:pt x="8164" y="609718"/>
                  </a:lnTo>
                  <a:lnTo>
                    <a:pt x="10973" y="543528"/>
                  </a:lnTo>
                  <a:lnTo>
                    <a:pt x="14151" y="480131"/>
                  </a:lnTo>
                  <a:lnTo>
                    <a:pt x="17681" y="419731"/>
                  </a:lnTo>
                  <a:lnTo>
                    <a:pt x="21545" y="362533"/>
                  </a:lnTo>
                  <a:lnTo>
                    <a:pt x="25727" y="308738"/>
                  </a:lnTo>
                  <a:lnTo>
                    <a:pt x="30210" y="258552"/>
                  </a:lnTo>
                  <a:lnTo>
                    <a:pt x="34976" y="212179"/>
                  </a:lnTo>
                  <a:lnTo>
                    <a:pt x="40009" y="169822"/>
                  </a:lnTo>
                  <a:lnTo>
                    <a:pt x="45292" y="131684"/>
                  </a:lnTo>
                  <a:lnTo>
                    <a:pt x="56539" y="68884"/>
                  </a:lnTo>
                  <a:lnTo>
                    <a:pt x="68581" y="25409"/>
                  </a:lnTo>
                  <a:lnTo>
                    <a:pt x="87839" y="0"/>
                  </a:lnTo>
                  <a:lnTo>
                    <a:pt x="2337861" y="0"/>
                  </a:lnTo>
                  <a:lnTo>
                    <a:pt x="2363230" y="44629"/>
                  </a:lnTo>
                  <a:lnTo>
                    <a:pt x="2374891" y="97970"/>
                  </a:lnTo>
                  <a:lnTo>
                    <a:pt x="2385690" y="169822"/>
                  </a:lnTo>
                  <a:lnTo>
                    <a:pt x="2390723" y="212179"/>
                  </a:lnTo>
                  <a:lnTo>
                    <a:pt x="2395489" y="258552"/>
                  </a:lnTo>
                  <a:lnTo>
                    <a:pt x="2399972" y="308738"/>
                  </a:lnTo>
                  <a:lnTo>
                    <a:pt x="2404154" y="362533"/>
                  </a:lnTo>
                  <a:lnTo>
                    <a:pt x="2408019" y="419731"/>
                  </a:lnTo>
                  <a:lnTo>
                    <a:pt x="2411548" y="480131"/>
                  </a:lnTo>
                  <a:lnTo>
                    <a:pt x="2414726" y="543528"/>
                  </a:lnTo>
                  <a:lnTo>
                    <a:pt x="2417536" y="609718"/>
                  </a:lnTo>
                  <a:lnTo>
                    <a:pt x="2419959" y="678497"/>
                  </a:lnTo>
                  <a:lnTo>
                    <a:pt x="2421981" y="749662"/>
                  </a:lnTo>
                  <a:lnTo>
                    <a:pt x="2423582" y="823008"/>
                  </a:lnTo>
                  <a:lnTo>
                    <a:pt x="2424747" y="898332"/>
                  </a:lnTo>
                  <a:lnTo>
                    <a:pt x="2425459" y="975431"/>
                  </a:lnTo>
                  <a:lnTo>
                    <a:pt x="2425700" y="10541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46600" y="3479800"/>
              <a:ext cx="0" cy="534035"/>
            </a:xfrm>
            <a:custGeom>
              <a:avLst/>
              <a:gdLst/>
              <a:ahLst/>
              <a:cxnLst/>
              <a:rect l="l" t="t" r="r" b="b"/>
              <a:pathLst>
                <a:path h="534035">
                  <a:moveTo>
                    <a:pt x="0" y="0"/>
                  </a:moveTo>
                  <a:lnTo>
                    <a:pt x="1" y="53367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397000"/>
            <a:ext cx="7988300" cy="5467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6400" y="2476500"/>
            <a:ext cx="4655820" cy="3753485"/>
            <a:chOff x="406400" y="2476500"/>
            <a:chExt cx="4655820" cy="3753485"/>
          </a:xfrm>
        </p:grpSpPr>
        <p:sp>
          <p:nvSpPr>
            <p:cNvPr id="17" name="object 17"/>
            <p:cNvSpPr/>
            <p:nvPr/>
          </p:nvSpPr>
          <p:spPr>
            <a:xfrm>
              <a:off x="4394200" y="4229100"/>
              <a:ext cx="8890" cy="1978660"/>
            </a:xfrm>
            <a:custGeom>
              <a:avLst/>
              <a:gdLst/>
              <a:ahLst/>
              <a:cxnLst/>
              <a:rect l="l" t="t" r="r" b="b"/>
              <a:pathLst>
                <a:path w="8889" h="1978660">
                  <a:moveTo>
                    <a:pt x="0" y="0"/>
                  </a:moveTo>
                  <a:lnTo>
                    <a:pt x="8528" y="1978037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16400" y="3987800"/>
              <a:ext cx="457200" cy="127000"/>
            </a:xfrm>
            <a:custGeom>
              <a:avLst/>
              <a:gdLst/>
              <a:ahLst/>
              <a:cxnLst/>
              <a:rect l="l" t="t" r="r" b="b"/>
              <a:pathLst>
                <a:path w="457200" h="127000">
                  <a:moveTo>
                    <a:pt x="0" y="127000"/>
                  </a:moveTo>
                  <a:lnTo>
                    <a:pt x="831" y="77565"/>
                  </a:lnTo>
                  <a:lnTo>
                    <a:pt x="3099" y="37197"/>
                  </a:lnTo>
                  <a:lnTo>
                    <a:pt x="6463" y="9980"/>
                  </a:lnTo>
                  <a:lnTo>
                    <a:pt x="10583" y="0"/>
                  </a:lnTo>
                  <a:lnTo>
                    <a:pt x="446616" y="0"/>
                  </a:lnTo>
                  <a:lnTo>
                    <a:pt x="450736" y="9980"/>
                  </a:lnTo>
                  <a:lnTo>
                    <a:pt x="454100" y="37197"/>
                  </a:lnTo>
                  <a:lnTo>
                    <a:pt x="456368" y="77565"/>
                  </a:lnTo>
                  <a:lnTo>
                    <a:pt x="457200" y="1270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73600" y="4076700"/>
              <a:ext cx="24130" cy="2140585"/>
            </a:xfrm>
            <a:custGeom>
              <a:avLst/>
              <a:gdLst/>
              <a:ahLst/>
              <a:cxnLst/>
              <a:rect l="l" t="t" r="r" b="b"/>
              <a:pathLst>
                <a:path w="24129" h="2140585">
                  <a:moveTo>
                    <a:pt x="0" y="0"/>
                  </a:moveTo>
                  <a:lnTo>
                    <a:pt x="23964" y="2140352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20900" y="2489200"/>
              <a:ext cx="2425700" cy="1054100"/>
            </a:xfrm>
            <a:custGeom>
              <a:avLst/>
              <a:gdLst/>
              <a:ahLst/>
              <a:cxnLst/>
              <a:rect l="l" t="t" r="r" b="b"/>
              <a:pathLst>
                <a:path w="2425700" h="1054100">
                  <a:moveTo>
                    <a:pt x="0" y="1054100"/>
                  </a:moveTo>
                  <a:lnTo>
                    <a:pt x="240" y="975431"/>
                  </a:lnTo>
                  <a:lnTo>
                    <a:pt x="952" y="898332"/>
                  </a:lnTo>
                  <a:lnTo>
                    <a:pt x="2117" y="823008"/>
                  </a:lnTo>
                  <a:lnTo>
                    <a:pt x="3719" y="749662"/>
                  </a:lnTo>
                  <a:lnTo>
                    <a:pt x="5740" y="678497"/>
                  </a:lnTo>
                  <a:lnTo>
                    <a:pt x="8164" y="609718"/>
                  </a:lnTo>
                  <a:lnTo>
                    <a:pt x="10973" y="543528"/>
                  </a:lnTo>
                  <a:lnTo>
                    <a:pt x="14151" y="480131"/>
                  </a:lnTo>
                  <a:lnTo>
                    <a:pt x="17681" y="419731"/>
                  </a:lnTo>
                  <a:lnTo>
                    <a:pt x="21545" y="362533"/>
                  </a:lnTo>
                  <a:lnTo>
                    <a:pt x="25727" y="308738"/>
                  </a:lnTo>
                  <a:lnTo>
                    <a:pt x="30210" y="258552"/>
                  </a:lnTo>
                  <a:lnTo>
                    <a:pt x="34976" y="212179"/>
                  </a:lnTo>
                  <a:lnTo>
                    <a:pt x="40009" y="169822"/>
                  </a:lnTo>
                  <a:lnTo>
                    <a:pt x="45292" y="131684"/>
                  </a:lnTo>
                  <a:lnTo>
                    <a:pt x="56539" y="68884"/>
                  </a:lnTo>
                  <a:lnTo>
                    <a:pt x="68581" y="25409"/>
                  </a:lnTo>
                  <a:lnTo>
                    <a:pt x="87839" y="0"/>
                  </a:lnTo>
                  <a:lnTo>
                    <a:pt x="2337861" y="0"/>
                  </a:lnTo>
                  <a:lnTo>
                    <a:pt x="2363230" y="44629"/>
                  </a:lnTo>
                  <a:lnTo>
                    <a:pt x="2374891" y="97970"/>
                  </a:lnTo>
                  <a:lnTo>
                    <a:pt x="2385690" y="169822"/>
                  </a:lnTo>
                  <a:lnTo>
                    <a:pt x="2390723" y="212179"/>
                  </a:lnTo>
                  <a:lnTo>
                    <a:pt x="2395489" y="258552"/>
                  </a:lnTo>
                  <a:lnTo>
                    <a:pt x="2399972" y="308738"/>
                  </a:lnTo>
                  <a:lnTo>
                    <a:pt x="2404154" y="362533"/>
                  </a:lnTo>
                  <a:lnTo>
                    <a:pt x="2408019" y="419731"/>
                  </a:lnTo>
                  <a:lnTo>
                    <a:pt x="2411548" y="480131"/>
                  </a:lnTo>
                  <a:lnTo>
                    <a:pt x="2414726" y="543528"/>
                  </a:lnTo>
                  <a:lnTo>
                    <a:pt x="2417536" y="609718"/>
                  </a:lnTo>
                  <a:lnTo>
                    <a:pt x="2419959" y="678497"/>
                  </a:lnTo>
                  <a:lnTo>
                    <a:pt x="2421981" y="749662"/>
                  </a:lnTo>
                  <a:lnTo>
                    <a:pt x="2423582" y="823008"/>
                  </a:lnTo>
                  <a:lnTo>
                    <a:pt x="2424747" y="898332"/>
                  </a:lnTo>
                  <a:lnTo>
                    <a:pt x="2425459" y="975431"/>
                  </a:lnTo>
                  <a:lnTo>
                    <a:pt x="2425700" y="10541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46600" y="3479800"/>
              <a:ext cx="0" cy="534035"/>
            </a:xfrm>
            <a:custGeom>
              <a:avLst/>
              <a:gdLst/>
              <a:ahLst/>
              <a:cxnLst/>
              <a:rect l="l" t="t" r="r" b="b"/>
              <a:pathLst>
                <a:path h="534035">
                  <a:moveTo>
                    <a:pt x="0" y="360702"/>
                  </a:moveTo>
                  <a:lnTo>
                    <a:pt x="0" y="533670"/>
                  </a:lnTo>
                </a:path>
                <a:path h="534035">
                  <a:moveTo>
                    <a:pt x="0" y="0"/>
                  </a:moveTo>
                  <a:lnTo>
                    <a:pt x="0" y="305140"/>
                  </a:lnTo>
                </a:path>
              </a:pathLst>
            </a:custGeom>
            <a:ln w="25401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5450" y="3803990"/>
              <a:ext cx="4617720" cy="17780"/>
            </a:xfrm>
            <a:custGeom>
              <a:avLst/>
              <a:gdLst/>
              <a:ahLst/>
              <a:cxnLst/>
              <a:rect l="l" t="t" r="r" b="b"/>
              <a:pathLst>
                <a:path w="4617720" h="17779">
                  <a:moveTo>
                    <a:pt x="0" y="17462"/>
                  </a:moveTo>
                  <a:lnTo>
                    <a:pt x="4617244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2237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65" dirty="0"/>
              <a:t> </a:t>
            </a:r>
            <a:r>
              <a:rPr spc="-5" dirty="0"/>
              <a:t>кластеризация</a:t>
            </a:r>
            <a:r>
              <a:rPr spc="65" dirty="0"/>
              <a:t> </a:t>
            </a:r>
            <a:r>
              <a:rPr spc="5" dirty="0"/>
              <a:t>писем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8350" y="1714998"/>
            <a:ext cx="5822950" cy="4825097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8681" y="427469"/>
            <a:ext cx="940244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50" dirty="0"/>
              <a:t> </a:t>
            </a:r>
            <a:r>
              <a:rPr spc="-5" dirty="0"/>
              <a:t>расстояние</a:t>
            </a:r>
            <a:r>
              <a:rPr spc="35" dirty="0"/>
              <a:t> </a:t>
            </a:r>
            <a:r>
              <a:rPr dirty="0" err="1"/>
              <a:t>между</a:t>
            </a:r>
            <a:r>
              <a:rPr spc="-30" dirty="0"/>
              <a:t> </a:t>
            </a:r>
            <a:r>
              <a:rPr spc="10" dirty="0" err="1"/>
              <a:t>кластерами</a:t>
            </a:r>
            <a:r>
              <a:rPr lang="ru-RU" spc="10" dirty="0"/>
              <a:t> в зависимости от номера итерации 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4672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На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подвыборке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из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100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u="sng" spc="5" dirty="0">
                <a:latin typeface="Calibri"/>
                <a:cs typeface="Calibri"/>
              </a:rPr>
              <a:t>писем</a:t>
            </a:r>
            <a:endParaRPr sz="2800" u="sng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2362200"/>
            <a:ext cx="4914900" cy="3949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600" y="2667000"/>
            <a:ext cx="4651051" cy="3489418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4024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50" dirty="0"/>
              <a:t> </a:t>
            </a:r>
            <a:r>
              <a:rPr spc="-5" dirty="0"/>
              <a:t>расстояние</a:t>
            </a:r>
            <a:r>
              <a:rPr spc="35" dirty="0"/>
              <a:t> </a:t>
            </a:r>
            <a:r>
              <a:rPr dirty="0"/>
              <a:t>между</a:t>
            </a:r>
            <a:r>
              <a:rPr spc="-30" dirty="0"/>
              <a:t> </a:t>
            </a:r>
            <a:r>
              <a:rPr spc="10" dirty="0"/>
              <a:t>кластерами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4863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На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подвыборке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из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1000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писем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900" y="2247900"/>
            <a:ext cx="4762500" cy="3949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2747" y="2485829"/>
            <a:ext cx="4641052" cy="3451811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4024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50" dirty="0"/>
              <a:t> </a:t>
            </a:r>
            <a:r>
              <a:rPr spc="-5" dirty="0"/>
              <a:t>расстояние</a:t>
            </a:r>
            <a:r>
              <a:rPr spc="35" dirty="0"/>
              <a:t> </a:t>
            </a:r>
            <a:r>
              <a:rPr dirty="0"/>
              <a:t>между</a:t>
            </a:r>
            <a:r>
              <a:rPr spc="-30" dirty="0"/>
              <a:t> </a:t>
            </a:r>
            <a:r>
              <a:rPr spc="10" dirty="0"/>
              <a:t>кластерами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5041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На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подвыборке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из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10000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писем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890" y="2401545"/>
            <a:ext cx="4652511" cy="37194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1723" y="2660604"/>
            <a:ext cx="5400076" cy="297508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4024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50" dirty="0"/>
              <a:t> </a:t>
            </a:r>
            <a:r>
              <a:rPr spc="-5" dirty="0"/>
              <a:t>расстояние</a:t>
            </a:r>
            <a:r>
              <a:rPr spc="35" dirty="0"/>
              <a:t> </a:t>
            </a:r>
            <a:r>
              <a:rPr dirty="0"/>
              <a:t>между</a:t>
            </a:r>
            <a:r>
              <a:rPr spc="-30" dirty="0"/>
              <a:t> </a:t>
            </a:r>
            <a:r>
              <a:rPr spc="10" dirty="0"/>
              <a:t>кластерами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6642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Сравним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графики: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100,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1000,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10000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писем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252" y="2609136"/>
            <a:ext cx="3740958" cy="29891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8838" y="2621720"/>
            <a:ext cx="3660961" cy="29733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8723" y="2631678"/>
            <a:ext cx="3697195" cy="2951162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3179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65" dirty="0"/>
              <a:t> </a:t>
            </a:r>
            <a:r>
              <a:rPr spc="15" dirty="0"/>
              <a:t>перекос</a:t>
            </a:r>
            <a:r>
              <a:rPr spc="-75" dirty="0"/>
              <a:t> </a:t>
            </a:r>
            <a:r>
              <a:rPr dirty="0"/>
              <a:t>в</a:t>
            </a:r>
            <a:r>
              <a:rPr spc="30" dirty="0"/>
              <a:t> </a:t>
            </a:r>
            <a:r>
              <a:rPr spc="5" dirty="0"/>
              <a:t>размерах</a:t>
            </a:r>
            <a:r>
              <a:rPr spc="-140" dirty="0"/>
              <a:t> </a:t>
            </a:r>
            <a:r>
              <a:rPr spc="10" dirty="0"/>
              <a:t>кластеров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9112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Дендрограмма,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построенная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для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другой</a:t>
            </a:r>
            <a:r>
              <a:rPr sz="2800" spc="-24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выборки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текстов: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0912" y="2484942"/>
            <a:ext cx="4924286" cy="39716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531861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70" dirty="0"/>
              <a:t> </a:t>
            </a:r>
            <a:r>
              <a:rPr spc="-5" dirty="0" err="1"/>
              <a:t>добавляем</a:t>
            </a:r>
            <a:r>
              <a:rPr spc="5" dirty="0"/>
              <a:t> </a:t>
            </a:r>
            <a:r>
              <a:rPr spc="-15" dirty="0"/>
              <a:t>SVD</a:t>
            </a:r>
            <a:r>
              <a:rPr lang="ru-RU" spc="-15" dirty="0"/>
              <a:t> (уменьшение размерности) </a:t>
            </a:r>
            <a:endParaRPr spc="-1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779" y="1903311"/>
            <a:ext cx="3856520" cy="31071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1251" y="1916112"/>
            <a:ext cx="3847548" cy="30968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35277" y="1916002"/>
            <a:ext cx="3841922" cy="30899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5192946"/>
            <a:ext cx="2604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Исходные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признаки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0522" y="5193116"/>
            <a:ext cx="530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63547" y="5192946"/>
            <a:ext cx="3902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latin typeface="Calibri"/>
                <a:cs typeface="Calibri"/>
              </a:rPr>
              <a:t>SVD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(еще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меньше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компонент)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347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55" dirty="0"/>
              <a:t> </a:t>
            </a:r>
            <a:r>
              <a:rPr spc="-15" dirty="0"/>
              <a:t>SVD</a:t>
            </a:r>
            <a:r>
              <a:rPr spc="30" dirty="0"/>
              <a:t> </a:t>
            </a:r>
            <a:r>
              <a:rPr dirty="0"/>
              <a:t>и</a:t>
            </a:r>
            <a:r>
              <a:rPr spc="65" dirty="0"/>
              <a:t> </a:t>
            </a:r>
            <a:r>
              <a:rPr spc="-5" dirty="0"/>
              <a:t>расстояние</a:t>
            </a:r>
            <a:r>
              <a:rPr spc="-75" dirty="0"/>
              <a:t> </a:t>
            </a:r>
            <a:r>
              <a:rPr spc="15" dirty="0"/>
              <a:t>при</a:t>
            </a:r>
            <a:r>
              <a:rPr spc="-35" dirty="0"/>
              <a:t> </a:t>
            </a:r>
            <a:r>
              <a:rPr spc="-25" dirty="0"/>
              <a:t>слиянии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4800" y="1270000"/>
            <a:ext cx="69088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0017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Как</a:t>
            </a:r>
            <a:r>
              <a:rPr spc="-5" dirty="0"/>
              <a:t> </a:t>
            </a:r>
            <a:r>
              <a:rPr spc="10" dirty="0"/>
              <a:t>это</a:t>
            </a:r>
            <a:r>
              <a:rPr spc="-125" dirty="0"/>
              <a:t> </a:t>
            </a:r>
            <a:r>
              <a:rPr spc="-10" dirty="0"/>
              <a:t>выглядит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4900" y="2032000"/>
            <a:ext cx="7429500" cy="30607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851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Р</a:t>
            </a:r>
            <a:r>
              <a:rPr spc="25" dirty="0"/>
              <a:t>е</a:t>
            </a:r>
            <a:r>
              <a:rPr spc="-55" dirty="0"/>
              <a:t>з</a:t>
            </a:r>
            <a:r>
              <a:rPr spc="-5" dirty="0"/>
              <a:t>ю</a:t>
            </a:r>
            <a:r>
              <a:rPr spc="10" dirty="0"/>
              <a:t>м</a:t>
            </a:r>
            <a:r>
              <a:rPr dirty="0"/>
              <a:t>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7344409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indent="-5207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Иерархическая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кластеризация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25" dirty="0">
                <a:latin typeface="Calibri"/>
                <a:cs typeface="Calibri"/>
              </a:rPr>
              <a:t>Как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устроена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агломеративная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кластеризация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10" dirty="0">
                <a:latin typeface="Calibri"/>
                <a:cs typeface="Calibri"/>
              </a:rPr>
              <a:t>Расстояние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между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кластерами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45" dirty="0">
                <a:latin typeface="Calibri"/>
                <a:cs typeface="Calibri"/>
              </a:rPr>
              <a:t>Ф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-70" dirty="0">
                <a:latin typeface="Calibri"/>
                <a:cs typeface="Calibri"/>
              </a:rPr>
              <a:t>у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40" dirty="0">
                <a:latin typeface="Calibri"/>
                <a:cs typeface="Calibri"/>
              </a:rPr>
              <a:t>-</a:t>
            </a:r>
            <a:r>
              <a:rPr sz="2800" spc="-80" dirty="0">
                <a:latin typeface="Calibri"/>
                <a:cs typeface="Calibri"/>
              </a:rPr>
              <a:t>У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20" dirty="0">
                <a:latin typeface="Calibri"/>
                <a:cs typeface="Calibri"/>
              </a:rPr>
              <a:t>ь</a:t>
            </a:r>
            <a:r>
              <a:rPr sz="2800" spc="-30" dirty="0">
                <a:latin typeface="Calibri"/>
                <a:cs typeface="Calibri"/>
              </a:rPr>
              <a:t>я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dirty="0">
                <a:latin typeface="Calibri"/>
                <a:cs typeface="Calibri"/>
              </a:rPr>
              <a:t>а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5" dirty="0">
                <a:latin typeface="Calibri"/>
                <a:cs typeface="Calibri"/>
              </a:rPr>
              <a:t>Дендрограммы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dirty="0">
                <a:latin typeface="Calibri"/>
                <a:cs typeface="Calibri"/>
              </a:rPr>
              <a:t>Примеры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работы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2075" y="2746438"/>
            <a:ext cx="6924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6.</a:t>
            </a:r>
            <a:r>
              <a:rPr spc="5" dirty="0"/>
              <a:t> </a:t>
            </a:r>
            <a:r>
              <a:rPr spc="-5" dirty="0"/>
              <a:t>Простые</a:t>
            </a:r>
            <a:r>
              <a:rPr spc="10" dirty="0"/>
              <a:t> </a:t>
            </a:r>
            <a:r>
              <a:rPr dirty="0"/>
              <a:t>графовые</a:t>
            </a:r>
            <a:r>
              <a:rPr spc="-80" dirty="0"/>
              <a:t> </a:t>
            </a:r>
            <a:r>
              <a:rPr spc="5" dirty="0"/>
              <a:t>методы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210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П</a:t>
            </a:r>
            <a:r>
              <a:rPr spc="-10" dirty="0"/>
              <a:t>л</a:t>
            </a:r>
            <a:r>
              <a:rPr spc="30" dirty="0"/>
              <a:t>а</a:t>
            </a:r>
            <a:r>
              <a:rPr dirty="0"/>
              <a:t>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9708515" cy="216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indent="-5207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Связные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компоненты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25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20" dirty="0">
                <a:latin typeface="Calibri"/>
                <a:cs typeface="Calibri"/>
              </a:rPr>
              <a:t>ц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щ</a:t>
            </a:r>
            <a:r>
              <a:rPr sz="2800" spc="-15" dirty="0">
                <a:latin typeface="Calibri"/>
                <a:cs typeface="Calibri"/>
              </a:rPr>
              <a:t>ь</a:t>
            </a:r>
            <a:r>
              <a:rPr sz="2800" dirty="0">
                <a:latin typeface="Calibri"/>
                <a:cs typeface="Calibri"/>
              </a:rPr>
              <a:t>ю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35" dirty="0">
                <a:latin typeface="Calibri"/>
                <a:cs typeface="Calibri"/>
              </a:rPr>
              <a:t>ыд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-30" dirty="0">
                <a:latin typeface="Calibri"/>
                <a:cs typeface="Calibri"/>
              </a:rPr>
              <a:t>я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dirty="0">
                <a:latin typeface="Calibri"/>
                <a:cs typeface="Calibri"/>
              </a:rPr>
              <a:t>х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нт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10" dirty="0">
                <a:latin typeface="Calibri"/>
                <a:cs typeface="Calibri"/>
              </a:rPr>
              <a:t>Минимальное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остовное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дерево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dirty="0">
                <a:latin typeface="Calibri"/>
                <a:cs typeface="Calibri"/>
              </a:rPr>
              <a:t>Алгоритм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Крускала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25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20" dirty="0">
                <a:latin typeface="Calibri"/>
                <a:cs typeface="Calibri"/>
              </a:rPr>
              <a:t>ц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щ</a:t>
            </a:r>
            <a:r>
              <a:rPr sz="2800" spc="-15" dirty="0">
                <a:latin typeface="Calibri"/>
                <a:cs typeface="Calibri"/>
              </a:rPr>
              <a:t>ь</a:t>
            </a:r>
            <a:r>
              <a:rPr sz="2800" dirty="0">
                <a:latin typeface="Calibri"/>
                <a:cs typeface="Calibri"/>
              </a:rPr>
              <a:t>ю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15" dirty="0">
                <a:latin typeface="Calibri"/>
                <a:cs typeface="Calibri"/>
              </a:rPr>
              <a:t>ь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30" dirty="0">
                <a:latin typeface="Calibri"/>
                <a:cs typeface="Calibri"/>
              </a:rPr>
              <a:t>г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г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dirty="0">
                <a:latin typeface="Calibri"/>
                <a:cs typeface="Calibri"/>
              </a:rPr>
              <a:t>а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02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Выделение</a:t>
            </a:r>
            <a:r>
              <a:rPr spc="15" dirty="0"/>
              <a:t> </a:t>
            </a:r>
            <a:r>
              <a:rPr spc="-15" dirty="0"/>
              <a:t>связных</a:t>
            </a:r>
            <a:r>
              <a:rPr spc="60" dirty="0"/>
              <a:t> </a:t>
            </a:r>
            <a:r>
              <a:rPr dirty="0"/>
              <a:t>компонент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0100" y="1689100"/>
            <a:ext cx="5511800" cy="477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02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Выделение</a:t>
            </a:r>
            <a:r>
              <a:rPr spc="15" dirty="0"/>
              <a:t> </a:t>
            </a:r>
            <a:r>
              <a:rPr spc="-15" dirty="0"/>
              <a:t>связных</a:t>
            </a:r>
            <a:r>
              <a:rPr spc="60" dirty="0"/>
              <a:t> </a:t>
            </a:r>
            <a:r>
              <a:rPr dirty="0"/>
              <a:t>компонент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46400" y="1422400"/>
            <a:ext cx="6045200" cy="5435600"/>
            <a:chOff x="2946400" y="1422400"/>
            <a:chExt cx="6045200" cy="5435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0100" y="1689100"/>
              <a:ext cx="5511800" cy="4775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400" y="1422400"/>
              <a:ext cx="6045200" cy="5435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00253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Кластеризация</a:t>
            </a:r>
            <a:r>
              <a:rPr spc="60" dirty="0"/>
              <a:t> </a:t>
            </a:r>
            <a:r>
              <a:rPr spc="20" dirty="0"/>
              <a:t>по</a:t>
            </a:r>
            <a:r>
              <a:rPr spc="-5" dirty="0"/>
              <a:t> </a:t>
            </a:r>
            <a:r>
              <a:rPr spc="5" dirty="0"/>
              <a:t>компонентам</a:t>
            </a:r>
            <a:r>
              <a:rPr spc="-95" dirty="0"/>
              <a:t> </a:t>
            </a:r>
            <a:r>
              <a:rPr spc="-5" dirty="0"/>
              <a:t>связности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82445"/>
            <a:ext cx="8861425" cy="251968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261620" indent="-228600">
              <a:lnSpc>
                <a:spcPts val="35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5" dirty="0">
                <a:latin typeface="Calibri"/>
                <a:cs typeface="Calibri"/>
              </a:rPr>
              <a:t>Соединяем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ребром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объекты,</a:t>
            </a:r>
            <a:r>
              <a:rPr sz="3200" spc="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расстояние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между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которыми</a:t>
            </a:r>
            <a:r>
              <a:rPr sz="3200" spc="-16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меньше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30" dirty="0">
                <a:latin typeface="Calibri"/>
                <a:cs typeface="Calibri"/>
              </a:rPr>
              <a:t>Выделяем</a:t>
            </a:r>
            <a:r>
              <a:rPr sz="3200" spc="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компоненты</a:t>
            </a:r>
            <a:r>
              <a:rPr sz="3200" spc="-1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связности</a:t>
            </a:r>
            <a:endParaRPr sz="3200">
              <a:latin typeface="Calibri"/>
              <a:cs typeface="Calibri"/>
            </a:endParaRPr>
          </a:p>
          <a:p>
            <a:pPr marL="241300" marR="5080" indent="-228600">
              <a:lnSpc>
                <a:spcPts val="3400"/>
              </a:lnSpc>
              <a:spcBef>
                <a:spcPts val="1140"/>
              </a:spcBef>
              <a:buFont typeface="Arial"/>
              <a:buChar char="•"/>
              <a:tabLst>
                <a:tab pos="241300" algn="l"/>
              </a:tabLst>
            </a:pPr>
            <a:r>
              <a:rPr sz="3200" spc="-15" dirty="0">
                <a:latin typeface="Calibri"/>
                <a:cs typeface="Calibri"/>
              </a:rPr>
              <a:t>Проблема: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непонятно,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как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выбрать</a:t>
            </a:r>
            <a:r>
              <a:rPr sz="3200" spc="17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R,</a:t>
            </a:r>
            <a:r>
              <a:rPr sz="3200" spc="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если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нужно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получить</a:t>
            </a:r>
            <a:r>
              <a:rPr sz="3200" spc="1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K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кластеров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556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Минимальное</a:t>
            </a:r>
            <a:r>
              <a:rPr spc="120" dirty="0"/>
              <a:t> </a:t>
            </a:r>
            <a:r>
              <a:rPr dirty="0"/>
              <a:t>остовное</a:t>
            </a:r>
            <a:r>
              <a:rPr spc="25" dirty="0"/>
              <a:t> </a:t>
            </a:r>
            <a:r>
              <a:rPr spc="10" dirty="0"/>
              <a:t>дерево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2300" y="1689100"/>
            <a:ext cx="5867400" cy="473709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556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Минимальное</a:t>
            </a:r>
            <a:r>
              <a:rPr spc="120" dirty="0"/>
              <a:t> </a:t>
            </a:r>
            <a:r>
              <a:rPr dirty="0"/>
              <a:t>остовное</a:t>
            </a:r>
            <a:r>
              <a:rPr spc="25" dirty="0"/>
              <a:t> </a:t>
            </a:r>
            <a:r>
              <a:rPr spc="10" dirty="0"/>
              <a:t>дерево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2166" y="1698307"/>
            <a:ext cx="9941560" cy="386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latin typeface="Calibri"/>
                <a:cs typeface="Calibri"/>
              </a:rPr>
              <a:t>Алгоритм</a:t>
            </a:r>
            <a:r>
              <a:rPr sz="2800" b="1" spc="-150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Крускала</a:t>
            </a:r>
            <a:r>
              <a:rPr sz="2800" b="1" spc="-1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(Kruskal):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Изначально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множество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уже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найденных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ребер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пустое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ts val="3329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800" spc="-25" dirty="0">
                <a:latin typeface="Calibri"/>
                <a:cs typeface="Calibri"/>
              </a:rPr>
              <a:t>На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первом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шаге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добавляем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ребро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минимальным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весов</a:t>
            </a:r>
            <a:endParaRPr sz="2800">
              <a:latin typeface="Calibri"/>
              <a:cs typeface="Calibri"/>
            </a:endParaRPr>
          </a:p>
          <a:p>
            <a:pPr marL="469265" marR="5080" indent="-457200">
              <a:lnSpc>
                <a:spcPct val="100200"/>
              </a:lnSpc>
              <a:spcBef>
                <a:spcPts val="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spc="-25" dirty="0">
                <a:latin typeface="Calibri"/>
                <a:cs typeface="Calibri"/>
              </a:rPr>
              <a:t>На </a:t>
            </a:r>
            <a:r>
              <a:rPr sz="2800" spc="-5" dirty="0">
                <a:latin typeface="Calibri"/>
                <a:cs typeface="Calibri"/>
              </a:rPr>
              <a:t>каждом </a:t>
            </a:r>
            <a:r>
              <a:rPr sz="2800" spc="-15" dirty="0">
                <a:latin typeface="Calibri"/>
                <a:cs typeface="Calibri"/>
              </a:rPr>
              <a:t>шаге </a:t>
            </a:r>
            <a:r>
              <a:rPr sz="2800" spc="-10" dirty="0">
                <a:latin typeface="Calibri"/>
                <a:cs typeface="Calibri"/>
              </a:rPr>
              <a:t>добавляем </a:t>
            </a:r>
            <a:r>
              <a:rPr sz="2800" spc="10" dirty="0">
                <a:latin typeface="Calibri"/>
                <a:cs typeface="Calibri"/>
              </a:rPr>
              <a:t>ребро, </a:t>
            </a:r>
            <a:r>
              <a:rPr sz="2800" spc="-15" dirty="0">
                <a:latin typeface="Calibri"/>
                <a:cs typeface="Calibri"/>
              </a:rPr>
              <a:t>одна </a:t>
            </a:r>
            <a:r>
              <a:rPr sz="2800" spc="-10" dirty="0">
                <a:latin typeface="Calibri"/>
                <a:cs typeface="Calibri"/>
              </a:rPr>
              <a:t>из вершина </a:t>
            </a:r>
            <a:r>
              <a:rPr sz="2800" spc="15" dirty="0">
                <a:latin typeface="Calibri"/>
                <a:cs typeface="Calibri"/>
              </a:rPr>
              <a:t>которого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лежит </a:t>
            </a:r>
            <a:r>
              <a:rPr sz="2800" dirty="0">
                <a:latin typeface="Calibri"/>
                <a:cs typeface="Calibri"/>
              </a:rPr>
              <a:t>в </a:t>
            </a:r>
            <a:r>
              <a:rPr sz="2800" spc="-5" dirty="0">
                <a:latin typeface="Calibri"/>
                <a:cs typeface="Calibri"/>
              </a:rPr>
              <a:t>множестве </a:t>
            </a:r>
            <a:r>
              <a:rPr sz="2800" dirty="0">
                <a:latin typeface="Calibri"/>
                <a:cs typeface="Calibri"/>
              </a:rPr>
              <a:t>выбранных </a:t>
            </a:r>
            <a:r>
              <a:rPr sz="2800" spc="-10" dirty="0">
                <a:latin typeface="Calibri"/>
                <a:cs typeface="Calibri"/>
              </a:rPr>
              <a:t>вершин, </a:t>
            </a:r>
            <a:r>
              <a:rPr sz="2800" dirty="0">
                <a:latin typeface="Calibri"/>
                <a:cs typeface="Calibri"/>
              </a:rPr>
              <a:t>а </a:t>
            </a:r>
            <a:r>
              <a:rPr sz="2800" spc="10" dirty="0">
                <a:latin typeface="Calibri"/>
                <a:cs typeface="Calibri"/>
              </a:rPr>
              <a:t>другая </a:t>
            </a:r>
            <a:r>
              <a:rPr sz="2800" dirty="0">
                <a:latin typeface="Calibri"/>
                <a:cs typeface="Calibri"/>
              </a:rPr>
              <a:t>– </a:t>
            </a:r>
            <a:r>
              <a:rPr sz="2800" spc="-20" dirty="0">
                <a:latin typeface="Calibri"/>
                <a:cs typeface="Calibri"/>
              </a:rPr>
              <a:t>нет, </a:t>
            </a:r>
            <a:r>
              <a:rPr sz="2800" spc="20" dirty="0">
                <a:latin typeface="Calibri"/>
                <a:cs typeface="Calibri"/>
              </a:rPr>
              <a:t>при 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этом </a:t>
            </a:r>
            <a:r>
              <a:rPr sz="2800" spc="15" dirty="0">
                <a:latin typeface="Calibri"/>
                <a:cs typeface="Calibri"/>
              </a:rPr>
              <a:t>среди </a:t>
            </a:r>
            <a:r>
              <a:rPr sz="2800" spc="-10" dirty="0">
                <a:latin typeface="Calibri"/>
                <a:cs typeface="Calibri"/>
              </a:rPr>
              <a:t>всех таких </a:t>
            </a:r>
            <a:r>
              <a:rPr sz="2800" spc="5" dirty="0">
                <a:latin typeface="Calibri"/>
                <a:cs typeface="Calibri"/>
              </a:rPr>
              <a:t>ребер </a:t>
            </a:r>
            <a:r>
              <a:rPr sz="2800" spc="-5" dirty="0">
                <a:latin typeface="Calibri"/>
                <a:cs typeface="Calibri"/>
              </a:rPr>
              <a:t>выбираем </a:t>
            </a:r>
            <a:r>
              <a:rPr sz="2800" spc="10" dirty="0">
                <a:latin typeface="Calibri"/>
                <a:cs typeface="Calibri"/>
              </a:rPr>
              <a:t>ребро </a:t>
            </a:r>
            <a:r>
              <a:rPr sz="2800" dirty="0">
                <a:latin typeface="Calibri"/>
                <a:cs typeface="Calibri"/>
              </a:rPr>
              <a:t>с </a:t>
            </a:r>
            <a:r>
              <a:rPr sz="2800" spc="-15" dirty="0">
                <a:latin typeface="Calibri"/>
                <a:cs typeface="Calibri"/>
              </a:rPr>
              <a:t>наименьшим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весом</a:t>
            </a:r>
            <a:endParaRPr sz="2800">
              <a:latin typeface="Calibri"/>
              <a:cs typeface="Calibri"/>
            </a:endParaRPr>
          </a:p>
          <a:p>
            <a:pPr marL="469265" marR="360680" indent="-457200">
              <a:lnSpc>
                <a:spcPts val="34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800" dirty="0">
                <a:latin typeface="Calibri"/>
                <a:cs typeface="Calibri"/>
              </a:rPr>
              <a:t>В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т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ме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8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70" dirty="0">
                <a:latin typeface="Calibri"/>
                <a:cs typeface="Calibri"/>
              </a:rPr>
              <a:t>г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15" dirty="0">
                <a:latin typeface="Calibri"/>
                <a:cs typeface="Calibri"/>
              </a:rPr>
              <a:t>й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45" dirty="0">
                <a:latin typeface="Calibri"/>
                <a:cs typeface="Calibri"/>
              </a:rPr>
              <a:t>ва</a:t>
            </a:r>
            <a:r>
              <a:rPr sz="2800" dirty="0">
                <a:latin typeface="Calibri"/>
                <a:cs typeface="Calibri"/>
              </a:rPr>
              <a:t>ны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40" dirty="0">
                <a:latin typeface="Calibri"/>
                <a:cs typeface="Calibri"/>
              </a:rPr>
              <a:t>ш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ны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30" dirty="0">
                <a:latin typeface="Calibri"/>
                <a:cs typeface="Calibri"/>
              </a:rPr>
              <a:t>г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50" dirty="0">
                <a:latin typeface="Calibri"/>
                <a:cs typeface="Calibri"/>
              </a:rPr>
              <a:t>ф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  выбранные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ребра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образуют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минимальное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остовное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дерево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spc="-10" dirty="0"/>
              <a:t>Кластеризация</a:t>
            </a:r>
            <a:r>
              <a:rPr spc="55" dirty="0"/>
              <a:t> </a:t>
            </a:r>
            <a:r>
              <a:rPr dirty="0"/>
              <a:t>с</a:t>
            </a:r>
            <a:r>
              <a:rPr spc="20" dirty="0"/>
              <a:t> </a:t>
            </a:r>
            <a:r>
              <a:rPr spc="5" dirty="0"/>
              <a:t>помощью</a:t>
            </a:r>
            <a:r>
              <a:rPr spc="-10" dirty="0"/>
              <a:t> минимального </a:t>
            </a:r>
            <a:r>
              <a:rPr spc="-980" dirty="0"/>
              <a:t> </a:t>
            </a:r>
            <a:r>
              <a:rPr dirty="0"/>
              <a:t>остовного</a:t>
            </a:r>
            <a:r>
              <a:rPr spc="5" dirty="0"/>
              <a:t> </a:t>
            </a:r>
            <a:r>
              <a:rPr spc="10" dirty="0"/>
              <a:t>дерева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9944735" cy="2750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249554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latin typeface="Calibri"/>
                <a:cs typeface="Calibri"/>
              </a:rPr>
              <a:t>Строим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взвешенный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граф,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где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веса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ребер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расстояния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между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объектами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latin typeface="Calibri"/>
                <a:cs typeface="Calibri"/>
              </a:rPr>
              <a:t>Строим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минимальное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остовное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дерево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для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этого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графа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80" dirty="0">
                <a:latin typeface="Calibri"/>
                <a:cs typeface="Calibri"/>
              </a:rPr>
              <a:t>У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30" dirty="0">
                <a:latin typeface="Calibri"/>
                <a:cs typeface="Calibri"/>
              </a:rPr>
              <a:t>ля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м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K</a:t>
            </a:r>
            <a:r>
              <a:rPr sz="2800" spc="40" dirty="0">
                <a:latin typeface="Calibri"/>
                <a:cs typeface="Calibri"/>
              </a:rPr>
              <a:t>-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15" dirty="0">
                <a:latin typeface="Calibri"/>
                <a:cs typeface="Calibri"/>
              </a:rPr>
              <a:t>ь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dirty="0">
                <a:latin typeface="Calibri"/>
                <a:cs typeface="Calibri"/>
              </a:rPr>
              <a:t>м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м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Calibri"/>
                <a:cs typeface="Calibri"/>
              </a:rPr>
              <a:t>П</a:t>
            </a:r>
            <a:r>
              <a:rPr sz="2800" spc="-75" dirty="0">
                <a:latin typeface="Calibri"/>
                <a:cs typeface="Calibri"/>
              </a:rPr>
              <a:t>о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30" dirty="0">
                <a:latin typeface="Calibri"/>
                <a:cs typeface="Calibri"/>
              </a:rPr>
              <a:t>у</a:t>
            </a:r>
            <a:r>
              <a:rPr sz="2800" spc="-15" dirty="0">
                <a:latin typeface="Calibri"/>
                <a:cs typeface="Calibri"/>
              </a:rPr>
              <a:t>ч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м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нт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-30" dirty="0">
                <a:latin typeface="Calibri"/>
                <a:cs typeface="Calibri"/>
              </a:rPr>
              <a:t>я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229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30" dirty="0">
                <a:latin typeface="Calibri"/>
                <a:cs typeface="Calibri"/>
              </a:rPr>
              <a:t>у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м</a:t>
            </a:r>
            <a:r>
              <a:rPr sz="2800" spc="-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к  </a:t>
            </a:r>
            <a:r>
              <a:rPr sz="2800" spc="-5" dirty="0">
                <a:latin typeface="Calibri"/>
                <a:cs typeface="Calibri"/>
              </a:rPr>
              <a:t>кластеры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851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Р</a:t>
            </a:r>
            <a:r>
              <a:rPr spc="25" dirty="0"/>
              <a:t>е</a:t>
            </a:r>
            <a:r>
              <a:rPr spc="-55" dirty="0"/>
              <a:t>з</a:t>
            </a:r>
            <a:r>
              <a:rPr spc="-5" dirty="0"/>
              <a:t>ю</a:t>
            </a:r>
            <a:r>
              <a:rPr spc="10" dirty="0"/>
              <a:t>м</a:t>
            </a:r>
            <a:r>
              <a:rPr dirty="0"/>
              <a:t>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9708515" cy="216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indent="-5207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Связные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компоненты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25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20" dirty="0">
                <a:latin typeface="Calibri"/>
                <a:cs typeface="Calibri"/>
              </a:rPr>
              <a:t>ц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щ</a:t>
            </a:r>
            <a:r>
              <a:rPr sz="2800" spc="-15" dirty="0">
                <a:latin typeface="Calibri"/>
                <a:cs typeface="Calibri"/>
              </a:rPr>
              <a:t>ь</a:t>
            </a:r>
            <a:r>
              <a:rPr sz="2800" dirty="0">
                <a:latin typeface="Calibri"/>
                <a:cs typeface="Calibri"/>
              </a:rPr>
              <a:t>ю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35" dirty="0">
                <a:latin typeface="Calibri"/>
                <a:cs typeface="Calibri"/>
              </a:rPr>
              <a:t>ыд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-30" dirty="0">
                <a:latin typeface="Calibri"/>
                <a:cs typeface="Calibri"/>
              </a:rPr>
              <a:t>я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dirty="0">
                <a:latin typeface="Calibri"/>
                <a:cs typeface="Calibri"/>
              </a:rPr>
              <a:t>х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нт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10" dirty="0">
                <a:latin typeface="Calibri"/>
                <a:cs typeface="Calibri"/>
              </a:rPr>
              <a:t>Минимальное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остовное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дерево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dirty="0">
                <a:latin typeface="Calibri"/>
                <a:cs typeface="Calibri"/>
              </a:rPr>
              <a:t>Алгоритм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Крускала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25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20" dirty="0">
                <a:latin typeface="Calibri"/>
                <a:cs typeface="Calibri"/>
              </a:rPr>
              <a:t>ц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щ</a:t>
            </a:r>
            <a:r>
              <a:rPr sz="2800" spc="-15" dirty="0">
                <a:latin typeface="Calibri"/>
                <a:cs typeface="Calibri"/>
              </a:rPr>
              <a:t>ь</a:t>
            </a:r>
            <a:r>
              <a:rPr sz="2800" dirty="0">
                <a:latin typeface="Calibri"/>
                <a:cs typeface="Calibri"/>
              </a:rPr>
              <a:t>ю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15" dirty="0">
                <a:latin typeface="Calibri"/>
                <a:cs typeface="Calibri"/>
              </a:rPr>
              <a:t>ь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30" dirty="0">
                <a:latin typeface="Calibri"/>
                <a:cs typeface="Calibri"/>
              </a:rPr>
              <a:t>г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г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dirty="0">
                <a:latin typeface="Calibri"/>
                <a:cs typeface="Calibri"/>
              </a:rPr>
              <a:t>а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dirty="0"/>
              <a:t>Восстановление</a:t>
            </a:r>
            <a:r>
              <a:rPr spc="-80" dirty="0"/>
              <a:t> </a:t>
            </a:r>
            <a:r>
              <a:rPr spc="-10" dirty="0"/>
              <a:t>отображения</a:t>
            </a:r>
            <a:r>
              <a:rPr spc="70" dirty="0"/>
              <a:t> </a:t>
            </a:r>
            <a:r>
              <a:rPr dirty="0"/>
              <a:t>в </a:t>
            </a:r>
            <a:r>
              <a:rPr spc="-980" dirty="0"/>
              <a:t> </a:t>
            </a:r>
            <a:r>
              <a:rPr spc="-5" dirty="0"/>
              <a:t>кластеризации</a:t>
            </a:r>
          </a:p>
        </p:txBody>
      </p:sp>
      <p:sp>
        <p:nvSpPr>
          <p:cNvPr id="3" name="object 3"/>
          <p:cNvSpPr/>
          <p:nvPr/>
        </p:nvSpPr>
        <p:spPr>
          <a:xfrm>
            <a:off x="4364493" y="2788845"/>
            <a:ext cx="440690" cy="329565"/>
          </a:xfrm>
          <a:custGeom>
            <a:avLst/>
            <a:gdLst/>
            <a:ahLst/>
            <a:cxnLst/>
            <a:rect l="l" t="t" r="r" b="b"/>
            <a:pathLst>
              <a:path w="440689" h="329564">
                <a:moveTo>
                  <a:pt x="335633" y="0"/>
                </a:moveTo>
                <a:lnTo>
                  <a:pt x="330944" y="13370"/>
                </a:lnTo>
                <a:lnTo>
                  <a:pt x="350011" y="21645"/>
                </a:lnTo>
                <a:lnTo>
                  <a:pt x="366409" y="33099"/>
                </a:lnTo>
                <a:lnTo>
                  <a:pt x="391195" y="65547"/>
                </a:lnTo>
                <a:lnTo>
                  <a:pt x="405780" y="109324"/>
                </a:lnTo>
                <a:lnTo>
                  <a:pt x="410641" y="163041"/>
                </a:lnTo>
                <a:lnTo>
                  <a:pt x="409420" y="192092"/>
                </a:lnTo>
                <a:lnTo>
                  <a:pt x="399653" y="242185"/>
                </a:lnTo>
                <a:lnTo>
                  <a:pt x="380055" y="281307"/>
                </a:lnTo>
                <a:lnTo>
                  <a:pt x="350234" y="307699"/>
                </a:lnTo>
                <a:lnTo>
                  <a:pt x="331466" y="316012"/>
                </a:lnTo>
                <a:lnTo>
                  <a:pt x="335633" y="329382"/>
                </a:lnTo>
                <a:lnTo>
                  <a:pt x="380560" y="308307"/>
                </a:lnTo>
                <a:lnTo>
                  <a:pt x="413594" y="271823"/>
                </a:lnTo>
                <a:lnTo>
                  <a:pt x="433909" y="222966"/>
                </a:lnTo>
                <a:lnTo>
                  <a:pt x="440681" y="164778"/>
                </a:lnTo>
                <a:lnTo>
                  <a:pt x="438982" y="134582"/>
                </a:lnTo>
                <a:lnTo>
                  <a:pt x="425395" y="81059"/>
                </a:lnTo>
                <a:lnTo>
                  <a:pt x="398449" y="37488"/>
                </a:lnTo>
                <a:lnTo>
                  <a:pt x="359512" y="8622"/>
                </a:lnTo>
                <a:lnTo>
                  <a:pt x="335633" y="0"/>
                </a:lnTo>
                <a:close/>
              </a:path>
              <a:path w="440689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8"/>
                </a:lnTo>
                <a:lnTo>
                  <a:pt x="1693" y="195039"/>
                </a:lnTo>
                <a:lnTo>
                  <a:pt x="15237" y="248561"/>
                </a:lnTo>
                <a:lnTo>
                  <a:pt x="42117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6" y="316012"/>
                </a:lnTo>
                <a:lnTo>
                  <a:pt x="90447" y="307699"/>
                </a:lnTo>
                <a:lnTo>
                  <a:pt x="74250" y="296131"/>
                </a:lnTo>
                <a:lnTo>
                  <a:pt x="49573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7" y="86193"/>
                </a:lnTo>
                <a:lnTo>
                  <a:pt x="60658" y="47733"/>
                </a:lnTo>
                <a:lnTo>
                  <a:pt x="90740" y="21645"/>
                </a:lnTo>
                <a:lnTo>
                  <a:pt x="109736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845945"/>
            <a:ext cx="10248900" cy="2153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spc="15" dirty="0">
                <a:latin typeface="Cambria Math"/>
                <a:cs typeface="Cambria Math"/>
              </a:rPr>
              <a:t>Считаем,</a:t>
            </a:r>
            <a:r>
              <a:rPr sz="2800" spc="-11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что</a:t>
            </a:r>
            <a:r>
              <a:rPr sz="2800" spc="-1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есть</a:t>
            </a:r>
            <a:r>
              <a:rPr sz="2800" spc="30" dirty="0">
                <a:latin typeface="Cambria Math"/>
                <a:cs typeface="Cambria Math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отображение:</a:t>
            </a:r>
            <a:endParaRPr sz="2800">
              <a:latin typeface="Cambria Math"/>
              <a:cs typeface="Cambria Math"/>
            </a:endParaRPr>
          </a:p>
          <a:p>
            <a:pPr marL="110489" algn="ctr">
              <a:lnSpc>
                <a:spcPts val="3300"/>
              </a:lnSpc>
            </a:pPr>
            <a:r>
              <a:rPr sz="2800" dirty="0">
                <a:latin typeface="Cambria Math"/>
                <a:cs typeface="Cambria Math"/>
              </a:rPr>
              <a:t>𝑥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↦</a:t>
            </a:r>
            <a:r>
              <a:rPr sz="2800" spc="21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𝑦</a:t>
            </a:r>
            <a:endParaRPr sz="2800">
              <a:latin typeface="Cambria Math"/>
              <a:cs typeface="Cambria Math"/>
            </a:endParaRPr>
          </a:p>
          <a:p>
            <a:pPr marL="12700">
              <a:lnSpc>
                <a:spcPts val="3329"/>
              </a:lnSpc>
              <a:tabLst>
                <a:tab pos="3568065" algn="l"/>
                <a:tab pos="3898265" algn="l"/>
              </a:tabLst>
            </a:pPr>
            <a:r>
              <a:rPr sz="2800" spc="-45" dirty="0">
                <a:latin typeface="Calibri"/>
                <a:cs typeface="Calibri"/>
              </a:rPr>
              <a:t>П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5" dirty="0">
                <a:latin typeface="Calibri"/>
                <a:cs typeface="Calibri"/>
              </a:rPr>
              <a:t>ем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ь</a:t>
            </a:r>
            <a:r>
              <a:rPr sz="2800" spc="-16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𝑎	𝑥	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но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5" dirty="0">
                <a:latin typeface="Calibri"/>
                <a:cs typeface="Calibri"/>
              </a:rPr>
              <a:t>ме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18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𝑦</a:t>
            </a:r>
            <a:r>
              <a:rPr sz="2800" spc="114" dirty="0">
                <a:latin typeface="Cambria Math"/>
                <a:cs typeface="Cambria Math"/>
              </a:rPr>
              <a:t> 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ь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8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1200"/>
              </a:lnSpc>
            </a:pPr>
            <a:r>
              <a:rPr sz="2800" spc="-10" dirty="0">
                <a:latin typeface="Calibri"/>
                <a:cs typeface="Calibri"/>
              </a:rPr>
              <a:t>Нужно </a:t>
            </a:r>
            <a:r>
              <a:rPr sz="2800" dirty="0">
                <a:latin typeface="Calibri"/>
                <a:cs typeface="Calibri"/>
              </a:rPr>
              <a:t>не </a:t>
            </a:r>
            <a:r>
              <a:rPr sz="2800" spc="-15" dirty="0">
                <a:latin typeface="Calibri"/>
                <a:cs typeface="Calibri"/>
              </a:rPr>
              <a:t>приближать </a:t>
            </a:r>
            <a:r>
              <a:rPr sz="2800" dirty="0">
                <a:latin typeface="Calibri"/>
                <a:cs typeface="Calibri"/>
              </a:rPr>
              <a:t>известные </a:t>
            </a:r>
            <a:r>
              <a:rPr sz="2800" spc="-10" dirty="0">
                <a:latin typeface="Calibri"/>
                <a:cs typeface="Calibri"/>
              </a:rPr>
              <a:t>значения, </a:t>
            </a:r>
            <a:r>
              <a:rPr sz="2800" dirty="0">
                <a:latin typeface="Calibri"/>
                <a:cs typeface="Calibri"/>
              </a:rPr>
              <a:t>а </a:t>
            </a:r>
            <a:r>
              <a:rPr sz="2800" spc="10" dirty="0">
                <a:latin typeface="Calibri"/>
                <a:cs typeface="Calibri"/>
              </a:rPr>
              <a:t>строить </a:t>
            </a:r>
            <a:r>
              <a:rPr sz="2800" dirty="0">
                <a:latin typeface="Calibri"/>
                <a:cs typeface="Calibri"/>
              </a:rPr>
              <a:t>отображение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2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х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40" dirty="0">
                <a:latin typeface="Calibri"/>
                <a:cs typeface="Calibri"/>
              </a:rPr>
              <a:t>ш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-40" dirty="0">
                <a:latin typeface="Calibri"/>
                <a:cs typeface="Calibri"/>
              </a:rPr>
              <a:t>в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15" dirty="0">
                <a:latin typeface="Calibri"/>
                <a:cs typeface="Calibri"/>
              </a:rPr>
              <a:t>й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-40" dirty="0">
                <a:latin typeface="Calibri"/>
                <a:cs typeface="Calibri"/>
              </a:rPr>
              <a:t>в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2158122"/>
            <a:ext cx="6550659" cy="19024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358900" marR="5080" indent="-1346200">
              <a:lnSpc>
                <a:spcPts val="4800"/>
              </a:lnSpc>
              <a:spcBef>
                <a:spcPts val="660"/>
              </a:spcBef>
            </a:pPr>
            <a:r>
              <a:rPr spc="-20" dirty="0"/>
              <a:t>7.</a:t>
            </a:r>
            <a:r>
              <a:rPr dirty="0"/>
              <a:t> </a:t>
            </a:r>
            <a:r>
              <a:rPr spc="-10" dirty="0"/>
              <a:t>Кластеризация</a:t>
            </a:r>
            <a:r>
              <a:rPr spc="50" dirty="0"/>
              <a:t> </a:t>
            </a:r>
            <a:r>
              <a:rPr spc="-15" dirty="0"/>
              <a:t>на</a:t>
            </a:r>
            <a:r>
              <a:rPr spc="15" dirty="0"/>
              <a:t> </a:t>
            </a:r>
            <a:r>
              <a:rPr spc="5" dirty="0"/>
              <a:t>основе </a:t>
            </a:r>
            <a:r>
              <a:rPr spc="-980" dirty="0"/>
              <a:t> </a:t>
            </a:r>
            <a:r>
              <a:rPr dirty="0"/>
              <a:t>плотности</a:t>
            </a:r>
            <a:r>
              <a:rPr spc="-40" dirty="0"/>
              <a:t> </a:t>
            </a:r>
            <a:r>
              <a:rPr dirty="0"/>
              <a:t>точек</a:t>
            </a:r>
          </a:p>
          <a:p>
            <a:pPr marL="393700">
              <a:lnSpc>
                <a:spcPts val="4620"/>
              </a:lnSpc>
            </a:pPr>
            <a:r>
              <a:rPr dirty="0"/>
              <a:t>(density</a:t>
            </a:r>
            <a:r>
              <a:rPr spc="-55" dirty="0"/>
              <a:t> </a:t>
            </a:r>
            <a:r>
              <a:rPr spc="10" dirty="0"/>
              <a:t>based</a:t>
            </a:r>
            <a:r>
              <a:rPr spc="-5" dirty="0"/>
              <a:t> clustering)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210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П</a:t>
            </a:r>
            <a:r>
              <a:rPr spc="-10" dirty="0"/>
              <a:t>л</a:t>
            </a:r>
            <a:r>
              <a:rPr spc="30" dirty="0"/>
              <a:t>а</a:t>
            </a:r>
            <a:r>
              <a:rPr dirty="0"/>
              <a:t>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7760334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indent="-5207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dirty="0">
                <a:latin typeface="Calibri"/>
                <a:cs typeface="Calibri"/>
              </a:rPr>
              <a:t>И</a:t>
            </a:r>
            <a:r>
              <a:rPr sz="2800" spc="40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ме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80" dirty="0">
                <a:latin typeface="Calibri"/>
                <a:cs typeface="Calibri"/>
              </a:rPr>
              <a:t>о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5" dirty="0">
                <a:latin typeface="Calibri"/>
                <a:cs typeface="Calibri"/>
              </a:rPr>
              <a:t>о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5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14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15" dirty="0">
                <a:latin typeface="Calibri"/>
                <a:cs typeface="Calibri"/>
              </a:rPr>
              <a:t>ч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Пример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основных,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граничных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шумовых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точек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15" dirty="0">
                <a:latin typeface="Calibri"/>
                <a:cs typeface="Calibri"/>
              </a:rPr>
              <a:t>DBSCAN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Пример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работы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DBSCAN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45" dirty="0">
                <a:latin typeface="Calibri"/>
                <a:cs typeface="Calibri"/>
              </a:rPr>
              <a:t>О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229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чи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Настройка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параметров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DBSCAN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7100" y="241300"/>
            <a:ext cx="7924800" cy="4851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391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Основные,</a:t>
            </a:r>
            <a:r>
              <a:rPr spc="20" dirty="0"/>
              <a:t> </a:t>
            </a:r>
            <a:r>
              <a:rPr spc="-10" dirty="0"/>
              <a:t>шумовые</a:t>
            </a:r>
            <a:r>
              <a:rPr spc="20" dirty="0"/>
              <a:t> </a:t>
            </a:r>
            <a:r>
              <a:rPr dirty="0"/>
              <a:t>и</a:t>
            </a:r>
            <a:r>
              <a:rPr spc="-40" dirty="0"/>
              <a:t> </a:t>
            </a:r>
            <a:r>
              <a:rPr spc="-15" dirty="0"/>
              <a:t>граничные</a:t>
            </a:r>
            <a:r>
              <a:rPr spc="120" dirty="0"/>
              <a:t> </a:t>
            </a:r>
            <a:r>
              <a:rPr dirty="0"/>
              <a:t>точки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600" y="1981200"/>
            <a:ext cx="6146800" cy="44323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0520" y="127644"/>
            <a:ext cx="10231120" cy="6666865"/>
            <a:chOff x="1440520" y="127644"/>
            <a:chExt cx="10231120" cy="6666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520" y="127644"/>
              <a:ext cx="9235495" cy="66665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19699" y="1790699"/>
              <a:ext cx="6451600" cy="4318000"/>
            </a:xfrm>
            <a:custGeom>
              <a:avLst/>
              <a:gdLst/>
              <a:ahLst/>
              <a:cxnLst/>
              <a:rect l="l" t="t" r="r" b="b"/>
              <a:pathLst>
                <a:path w="6451600" h="4318000">
                  <a:moveTo>
                    <a:pt x="6451600" y="0"/>
                  </a:moveTo>
                  <a:lnTo>
                    <a:pt x="0" y="0"/>
                  </a:lnTo>
                  <a:lnTo>
                    <a:pt x="0" y="4318000"/>
                  </a:lnTo>
                  <a:lnTo>
                    <a:pt x="6451600" y="4318000"/>
                  </a:lnTo>
                  <a:lnTo>
                    <a:pt x="6451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0520" y="127644"/>
            <a:ext cx="10231120" cy="6666865"/>
            <a:chOff x="1440520" y="127644"/>
            <a:chExt cx="10231120" cy="6666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520" y="127644"/>
              <a:ext cx="9235495" cy="66665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19699" y="2552699"/>
              <a:ext cx="6451600" cy="3556000"/>
            </a:xfrm>
            <a:custGeom>
              <a:avLst/>
              <a:gdLst/>
              <a:ahLst/>
              <a:cxnLst/>
              <a:rect l="l" t="t" r="r" b="b"/>
              <a:pathLst>
                <a:path w="6451600" h="3556000">
                  <a:moveTo>
                    <a:pt x="6451600" y="0"/>
                  </a:moveTo>
                  <a:lnTo>
                    <a:pt x="0" y="0"/>
                  </a:lnTo>
                  <a:lnTo>
                    <a:pt x="0" y="3556000"/>
                  </a:lnTo>
                  <a:lnTo>
                    <a:pt x="6451600" y="3556000"/>
                  </a:lnTo>
                  <a:lnTo>
                    <a:pt x="6451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0520" y="127644"/>
            <a:ext cx="10231120" cy="6666865"/>
            <a:chOff x="1440520" y="127644"/>
            <a:chExt cx="10231120" cy="6666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520" y="127644"/>
              <a:ext cx="9235495" cy="66665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19699" y="3467099"/>
              <a:ext cx="6451600" cy="2641600"/>
            </a:xfrm>
            <a:custGeom>
              <a:avLst/>
              <a:gdLst/>
              <a:ahLst/>
              <a:cxnLst/>
              <a:rect l="l" t="t" r="r" b="b"/>
              <a:pathLst>
                <a:path w="6451600" h="2641600">
                  <a:moveTo>
                    <a:pt x="6451600" y="0"/>
                  </a:moveTo>
                  <a:lnTo>
                    <a:pt x="0" y="0"/>
                  </a:lnTo>
                  <a:lnTo>
                    <a:pt x="0" y="2641600"/>
                  </a:lnTo>
                  <a:lnTo>
                    <a:pt x="6451600" y="2641600"/>
                  </a:lnTo>
                  <a:lnTo>
                    <a:pt x="6451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0520" y="127644"/>
            <a:ext cx="10231120" cy="6666865"/>
            <a:chOff x="1440520" y="127644"/>
            <a:chExt cx="10231120" cy="6666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520" y="127644"/>
              <a:ext cx="9235495" cy="66665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19699" y="4457699"/>
              <a:ext cx="6451600" cy="1651000"/>
            </a:xfrm>
            <a:custGeom>
              <a:avLst/>
              <a:gdLst/>
              <a:ahLst/>
              <a:cxnLst/>
              <a:rect l="l" t="t" r="r" b="b"/>
              <a:pathLst>
                <a:path w="6451600" h="1651000">
                  <a:moveTo>
                    <a:pt x="6451600" y="0"/>
                  </a:moveTo>
                  <a:lnTo>
                    <a:pt x="0" y="0"/>
                  </a:lnTo>
                  <a:lnTo>
                    <a:pt x="0" y="1651000"/>
                  </a:lnTo>
                  <a:lnTo>
                    <a:pt x="6451600" y="1651000"/>
                  </a:lnTo>
                  <a:lnTo>
                    <a:pt x="6451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520" y="127644"/>
            <a:ext cx="9235495" cy="6666532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66459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DBSCAN:</a:t>
            </a:r>
            <a:r>
              <a:rPr spc="-165" dirty="0"/>
              <a:t> </a:t>
            </a:r>
            <a:r>
              <a:rPr spc="-10" dirty="0"/>
              <a:t>результаты</a:t>
            </a:r>
            <a:r>
              <a:rPr spc="80" dirty="0"/>
              <a:t> </a:t>
            </a:r>
            <a:r>
              <a:rPr spc="-5" dirty="0"/>
              <a:t>работы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4430" y="1888921"/>
            <a:ext cx="5103090" cy="39464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243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Среднее</a:t>
            </a:r>
            <a:r>
              <a:rPr spc="-45" dirty="0"/>
              <a:t> </a:t>
            </a:r>
            <a:r>
              <a:rPr spc="-5" dirty="0"/>
              <a:t>внутрикластерное</a:t>
            </a:r>
            <a:r>
              <a:rPr spc="-35" dirty="0"/>
              <a:t> </a:t>
            </a:r>
            <a:r>
              <a:rPr spc="-5" dirty="0"/>
              <a:t>расстояние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0102" y="2583678"/>
            <a:ext cx="5230997" cy="1649338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2237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Определение</a:t>
            </a:r>
            <a:r>
              <a:rPr spc="-100" dirty="0"/>
              <a:t> </a:t>
            </a:r>
            <a:r>
              <a:rPr spc="-10" dirty="0"/>
              <a:t>числа</a:t>
            </a:r>
            <a:r>
              <a:rPr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6023" y="1788442"/>
            <a:ext cx="6695573" cy="4533617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2237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Определение</a:t>
            </a:r>
            <a:r>
              <a:rPr spc="-100" dirty="0"/>
              <a:t> </a:t>
            </a:r>
            <a:r>
              <a:rPr spc="-10" dirty="0"/>
              <a:t>числа</a:t>
            </a:r>
            <a:r>
              <a:rPr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5928" y="1886364"/>
            <a:ext cx="6437048" cy="4411961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2237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Определение</a:t>
            </a:r>
            <a:r>
              <a:rPr spc="-100" dirty="0"/>
              <a:t> </a:t>
            </a:r>
            <a:r>
              <a:rPr spc="-10" dirty="0"/>
              <a:t>числа</a:t>
            </a:r>
            <a:r>
              <a:rPr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1901" y="1874630"/>
            <a:ext cx="6544711" cy="443506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851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Р</a:t>
            </a:r>
            <a:r>
              <a:rPr spc="25" dirty="0"/>
              <a:t>е</a:t>
            </a:r>
            <a:r>
              <a:rPr spc="-55" dirty="0"/>
              <a:t>з</a:t>
            </a:r>
            <a:r>
              <a:rPr spc="-5" dirty="0"/>
              <a:t>ю</a:t>
            </a:r>
            <a:r>
              <a:rPr spc="10" dirty="0"/>
              <a:t>м</a:t>
            </a:r>
            <a:r>
              <a:rPr dirty="0"/>
              <a:t>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7760334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indent="-5207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dirty="0">
                <a:latin typeface="Calibri"/>
                <a:cs typeface="Calibri"/>
              </a:rPr>
              <a:t>И</a:t>
            </a:r>
            <a:r>
              <a:rPr sz="2800" spc="40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ме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80" dirty="0">
                <a:latin typeface="Calibri"/>
                <a:cs typeface="Calibri"/>
              </a:rPr>
              <a:t>о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5" dirty="0">
                <a:latin typeface="Calibri"/>
                <a:cs typeface="Calibri"/>
              </a:rPr>
              <a:t>о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5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14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15" dirty="0">
                <a:latin typeface="Calibri"/>
                <a:cs typeface="Calibri"/>
              </a:rPr>
              <a:t>ч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Пример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основных,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граничных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шумовых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точек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15" dirty="0">
                <a:latin typeface="Calibri"/>
                <a:cs typeface="Calibri"/>
              </a:rPr>
              <a:t>DBSCAN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Пример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работы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DBSCAN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45" dirty="0">
                <a:latin typeface="Calibri"/>
                <a:cs typeface="Calibri"/>
              </a:rPr>
              <a:t>О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229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чи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Настройка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параметров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DBSCAN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1906" y="2746438"/>
            <a:ext cx="7587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8.</a:t>
            </a:r>
            <a:r>
              <a:rPr spc="5" dirty="0"/>
              <a:t> </a:t>
            </a:r>
            <a:r>
              <a:rPr spc="-5" dirty="0"/>
              <a:t>Выбор </a:t>
            </a:r>
            <a:r>
              <a:rPr spc="5" dirty="0"/>
              <a:t>метода</a:t>
            </a:r>
            <a:r>
              <a:rPr spc="10" dirty="0"/>
              <a:t> </a:t>
            </a:r>
            <a:r>
              <a:rPr spc="-5" dirty="0"/>
              <a:t>кластеризации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26320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Алгоритмы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3865"/>
            <a:ext cx="7496175" cy="25781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b="1" spc="-5" dirty="0">
                <a:latin typeface="Calibri"/>
                <a:cs typeface="Calibri"/>
              </a:rPr>
              <a:t>Рассмотренные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нами: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5" dirty="0">
                <a:latin typeface="Calibri"/>
                <a:cs typeface="Calibri"/>
              </a:rPr>
              <a:t>K-средних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latin typeface="Calibri"/>
                <a:cs typeface="Calibri"/>
              </a:rPr>
              <a:t>EM-алгоритм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Аггломеративная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иерархическая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кластеризация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DBSCAN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26320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Алгоритмы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3865"/>
            <a:ext cx="7645400" cy="43688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b="1" spc="-5" dirty="0">
                <a:latin typeface="Calibri"/>
                <a:cs typeface="Calibri"/>
              </a:rPr>
              <a:t>Рассмотренные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нами: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K-средних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solidFill>
                  <a:srgbClr val="C55A11"/>
                </a:solidFill>
                <a:latin typeface="Calibri"/>
                <a:cs typeface="Calibri"/>
              </a:rPr>
              <a:t>EM-алгоритм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70AD47"/>
                </a:solidFill>
                <a:latin typeface="Calibri"/>
                <a:cs typeface="Calibri"/>
              </a:rPr>
              <a:t>Аггломеративная</a:t>
            </a:r>
            <a:r>
              <a:rPr sz="2800" spc="4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0AD47"/>
                </a:solidFill>
                <a:latin typeface="Calibri"/>
                <a:cs typeface="Calibri"/>
              </a:rPr>
              <a:t>иерархическая</a:t>
            </a:r>
            <a:r>
              <a:rPr sz="2800" spc="-5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0AD47"/>
                </a:solidFill>
                <a:latin typeface="Calibri"/>
                <a:cs typeface="Calibri"/>
              </a:rPr>
              <a:t>кластеризация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7030A0"/>
                </a:solidFill>
                <a:latin typeface="Calibri"/>
                <a:cs typeface="Calibri"/>
              </a:rPr>
              <a:t>DBSCAN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1" dirty="0">
                <a:latin typeface="Calibri"/>
                <a:cs typeface="Calibri"/>
              </a:rPr>
              <a:t>В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scikit-learn: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90800"/>
              </a:lnSpc>
              <a:spcBef>
                <a:spcPts val="950"/>
              </a:spcBef>
            </a:pP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KMeans,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MiniBatchKMeans, </a:t>
            </a:r>
            <a:r>
              <a:rPr sz="2800" spc="-10" dirty="0">
                <a:solidFill>
                  <a:srgbClr val="C55A11"/>
                </a:solidFill>
                <a:latin typeface="Calibri"/>
                <a:cs typeface="Calibri"/>
              </a:rPr>
              <a:t>GaussianMixture, </a:t>
            </a:r>
            <a:r>
              <a:rPr sz="2800" spc="-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70AD47"/>
                </a:solidFill>
                <a:latin typeface="Calibri"/>
                <a:cs typeface="Calibri"/>
              </a:rPr>
              <a:t>AgglomerativeClustering,</a:t>
            </a:r>
            <a:r>
              <a:rPr sz="2800" spc="18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70AD47"/>
                </a:solidFill>
                <a:latin typeface="Calibri"/>
                <a:cs typeface="Calibri"/>
              </a:rPr>
              <a:t>Ward, </a:t>
            </a:r>
            <a:r>
              <a:rPr sz="2800" spc="-10" dirty="0">
                <a:solidFill>
                  <a:srgbClr val="7030A0"/>
                </a:solidFill>
                <a:latin typeface="Calibri"/>
                <a:cs typeface="Calibri"/>
              </a:rPr>
              <a:t>DBSCAN,</a:t>
            </a:r>
            <a:r>
              <a:rPr sz="2800" spc="8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MeanShift,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AffinityPropagation,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SpectralClustering,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Birch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950" y="264154"/>
            <a:ext cx="10269361" cy="6466129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300" y="264154"/>
            <a:ext cx="10426700" cy="6466205"/>
            <a:chOff x="876300" y="264154"/>
            <a:chExt cx="10426700" cy="6466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950" y="264154"/>
              <a:ext cx="10269361" cy="646612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82650" y="412750"/>
              <a:ext cx="10414000" cy="1612900"/>
            </a:xfrm>
            <a:custGeom>
              <a:avLst/>
              <a:gdLst/>
              <a:ahLst/>
              <a:cxnLst/>
              <a:rect l="l" t="t" r="r" b="b"/>
              <a:pathLst>
                <a:path w="10414000" h="1612900">
                  <a:moveTo>
                    <a:pt x="10414000" y="0"/>
                  </a:moveTo>
                  <a:lnTo>
                    <a:pt x="0" y="0"/>
                  </a:lnTo>
                  <a:lnTo>
                    <a:pt x="0" y="1612900"/>
                  </a:lnTo>
                  <a:lnTo>
                    <a:pt x="10414000" y="1612900"/>
                  </a:lnTo>
                  <a:lnTo>
                    <a:pt x="10414000" y="0"/>
                  </a:lnTo>
                  <a:close/>
                </a:path>
              </a:pathLst>
            </a:custGeom>
            <a:solidFill>
              <a:srgbClr val="FFC000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650" y="412750"/>
              <a:ext cx="10414000" cy="1612900"/>
            </a:xfrm>
            <a:custGeom>
              <a:avLst/>
              <a:gdLst/>
              <a:ahLst/>
              <a:cxnLst/>
              <a:rect l="l" t="t" r="r" b="b"/>
              <a:pathLst>
                <a:path w="10414000" h="1612900">
                  <a:moveTo>
                    <a:pt x="0" y="0"/>
                  </a:moveTo>
                  <a:lnTo>
                    <a:pt x="10414000" y="0"/>
                  </a:lnTo>
                  <a:lnTo>
                    <a:pt x="10414000" y="1612900"/>
                  </a:lnTo>
                  <a:lnTo>
                    <a:pt x="0" y="16129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300" y="264154"/>
            <a:ext cx="10426700" cy="6466205"/>
            <a:chOff x="876300" y="264154"/>
            <a:chExt cx="10426700" cy="6466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950" y="264154"/>
              <a:ext cx="10269361" cy="646612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82650" y="2012950"/>
              <a:ext cx="10414000" cy="1600200"/>
            </a:xfrm>
            <a:custGeom>
              <a:avLst/>
              <a:gdLst/>
              <a:ahLst/>
              <a:cxnLst/>
              <a:rect l="l" t="t" r="r" b="b"/>
              <a:pathLst>
                <a:path w="10414000" h="1600200">
                  <a:moveTo>
                    <a:pt x="10414000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10414000" y="1600200"/>
                  </a:lnTo>
                  <a:lnTo>
                    <a:pt x="10414000" y="0"/>
                  </a:lnTo>
                  <a:close/>
                </a:path>
              </a:pathLst>
            </a:custGeom>
            <a:solidFill>
              <a:srgbClr val="FFC000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650" y="2012950"/>
              <a:ext cx="10414000" cy="1600200"/>
            </a:xfrm>
            <a:custGeom>
              <a:avLst/>
              <a:gdLst/>
              <a:ahLst/>
              <a:cxnLst/>
              <a:rect l="l" t="t" r="r" b="b"/>
              <a:pathLst>
                <a:path w="10414000" h="1600200">
                  <a:moveTo>
                    <a:pt x="0" y="0"/>
                  </a:moveTo>
                  <a:lnTo>
                    <a:pt x="10414000" y="0"/>
                  </a:lnTo>
                  <a:lnTo>
                    <a:pt x="104140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658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Среднее</a:t>
            </a:r>
            <a:r>
              <a:rPr spc="-60" dirty="0"/>
              <a:t> </a:t>
            </a:r>
            <a:r>
              <a:rPr spc="5" dirty="0"/>
              <a:t>межкластерное</a:t>
            </a:r>
            <a:r>
              <a:rPr spc="-70" dirty="0"/>
              <a:t> </a:t>
            </a:r>
            <a:r>
              <a:rPr spc="-5" dirty="0"/>
              <a:t>расстояние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917" y="2705045"/>
            <a:ext cx="5719482" cy="176436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300" y="264154"/>
            <a:ext cx="10426700" cy="6466205"/>
            <a:chOff x="876300" y="264154"/>
            <a:chExt cx="10426700" cy="6466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950" y="264154"/>
              <a:ext cx="10269361" cy="646612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82650" y="3587750"/>
              <a:ext cx="10414000" cy="1612900"/>
            </a:xfrm>
            <a:custGeom>
              <a:avLst/>
              <a:gdLst/>
              <a:ahLst/>
              <a:cxnLst/>
              <a:rect l="l" t="t" r="r" b="b"/>
              <a:pathLst>
                <a:path w="10414000" h="1612900">
                  <a:moveTo>
                    <a:pt x="10414000" y="0"/>
                  </a:moveTo>
                  <a:lnTo>
                    <a:pt x="0" y="0"/>
                  </a:lnTo>
                  <a:lnTo>
                    <a:pt x="0" y="1612900"/>
                  </a:lnTo>
                  <a:lnTo>
                    <a:pt x="10414000" y="1612900"/>
                  </a:lnTo>
                  <a:lnTo>
                    <a:pt x="10414000" y="0"/>
                  </a:lnTo>
                  <a:close/>
                </a:path>
              </a:pathLst>
            </a:custGeom>
            <a:solidFill>
              <a:srgbClr val="FFC000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650" y="3587750"/>
              <a:ext cx="10414000" cy="1612900"/>
            </a:xfrm>
            <a:custGeom>
              <a:avLst/>
              <a:gdLst/>
              <a:ahLst/>
              <a:cxnLst/>
              <a:rect l="l" t="t" r="r" b="b"/>
              <a:pathLst>
                <a:path w="10414000" h="1612900">
                  <a:moveTo>
                    <a:pt x="0" y="0"/>
                  </a:moveTo>
                  <a:lnTo>
                    <a:pt x="10414000" y="0"/>
                  </a:lnTo>
                  <a:lnTo>
                    <a:pt x="10414000" y="1612900"/>
                  </a:lnTo>
                  <a:lnTo>
                    <a:pt x="0" y="16129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300" y="264154"/>
            <a:ext cx="10426700" cy="6492240"/>
            <a:chOff x="876300" y="264154"/>
            <a:chExt cx="10426700" cy="6492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950" y="264154"/>
              <a:ext cx="10269361" cy="646612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82650" y="5149850"/>
              <a:ext cx="10414000" cy="1600200"/>
            </a:xfrm>
            <a:custGeom>
              <a:avLst/>
              <a:gdLst/>
              <a:ahLst/>
              <a:cxnLst/>
              <a:rect l="l" t="t" r="r" b="b"/>
              <a:pathLst>
                <a:path w="10414000" h="1600200">
                  <a:moveTo>
                    <a:pt x="10414000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10414000" y="1600200"/>
                  </a:lnTo>
                  <a:lnTo>
                    <a:pt x="10414000" y="0"/>
                  </a:lnTo>
                  <a:close/>
                </a:path>
              </a:pathLst>
            </a:custGeom>
            <a:solidFill>
              <a:srgbClr val="FFC000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650" y="5149850"/>
              <a:ext cx="10414000" cy="1600200"/>
            </a:xfrm>
            <a:custGeom>
              <a:avLst/>
              <a:gdLst/>
              <a:ahLst/>
              <a:cxnLst/>
              <a:rect l="l" t="t" r="r" b="b"/>
              <a:pathLst>
                <a:path w="10414000" h="1600200">
                  <a:moveTo>
                    <a:pt x="0" y="0"/>
                  </a:moveTo>
                  <a:lnTo>
                    <a:pt x="10414000" y="0"/>
                  </a:lnTo>
                  <a:lnTo>
                    <a:pt x="10414000" y="1600200"/>
                  </a:lnTo>
                  <a:lnTo>
                    <a:pt x="0" y="16002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300" y="215900"/>
            <a:ext cx="10352405" cy="6616700"/>
            <a:chOff x="876300" y="215900"/>
            <a:chExt cx="10352405" cy="6616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950" y="264154"/>
              <a:ext cx="10269361" cy="646612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82650" y="222250"/>
              <a:ext cx="1333500" cy="6604000"/>
            </a:xfrm>
            <a:custGeom>
              <a:avLst/>
              <a:gdLst/>
              <a:ahLst/>
              <a:cxnLst/>
              <a:rect l="l" t="t" r="r" b="b"/>
              <a:pathLst>
                <a:path w="1333500" h="6604000">
                  <a:moveTo>
                    <a:pt x="1333500" y="0"/>
                  </a:moveTo>
                  <a:lnTo>
                    <a:pt x="0" y="0"/>
                  </a:lnTo>
                  <a:lnTo>
                    <a:pt x="0" y="6604000"/>
                  </a:lnTo>
                  <a:lnTo>
                    <a:pt x="1333500" y="6604000"/>
                  </a:lnTo>
                  <a:lnTo>
                    <a:pt x="1333500" y="0"/>
                  </a:lnTo>
                  <a:close/>
                </a:path>
              </a:pathLst>
            </a:custGeom>
            <a:solidFill>
              <a:srgbClr val="FFC000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650" y="222250"/>
              <a:ext cx="1333500" cy="6604000"/>
            </a:xfrm>
            <a:custGeom>
              <a:avLst/>
              <a:gdLst/>
              <a:ahLst/>
              <a:cxnLst/>
              <a:rect l="l" t="t" r="r" b="b"/>
              <a:pathLst>
                <a:path w="1333500" h="6604000">
                  <a:moveTo>
                    <a:pt x="0" y="0"/>
                  </a:moveTo>
                  <a:lnTo>
                    <a:pt x="1333500" y="0"/>
                  </a:lnTo>
                  <a:lnTo>
                    <a:pt x="1333500" y="6604000"/>
                  </a:lnTo>
                  <a:lnTo>
                    <a:pt x="0" y="6604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72350" y="222250"/>
              <a:ext cx="1333500" cy="6604000"/>
            </a:xfrm>
            <a:custGeom>
              <a:avLst/>
              <a:gdLst/>
              <a:ahLst/>
              <a:cxnLst/>
              <a:rect l="l" t="t" r="r" b="b"/>
              <a:pathLst>
                <a:path w="1333500" h="6604000">
                  <a:moveTo>
                    <a:pt x="1333500" y="0"/>
                  </a:moveTo>
                  <a:lnTo>
                    <a:pt x="0" y="0"/>
                  </a:lnTo>
                  <a:lnTo>
                    <a:pt x="0" y="6604000"/>
                  </a:lnTo>
                  <a:lnTo>
                    <a:pt x="1333500" y="6604000"/>
                  </a:lnTo>
                  <a:lnTo>
                    <a:pt x="1333500" y="0"/>
                  </a:lnTo>
                  <a:close/>
                </a:path>
              </a:pathLst>
            </a:custGeom>
            <a:solidFill>
              <a:srgbClr val="FFC000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72350" y="222250"/>
              <a:ext cx="1333500" cy="6604000"/>
            </a:xfrm>
            <a:custGeom>
              <a:avLst/>
              <a:gdLst/>
              <a:ahLst/>
              <a:cxnLst/>
              <a:rect l="l" t="t" r="r" b="b"/>
              <a:pathLst>
                <a:path w="1333500" h="6604000">
                  <a:moveTo>
                    <a:pt x="0" y="0"/>
                  </a:moveTo>
                  <a:lnTo>
                    <a:pt x="1333500" y="0"/>
                  </a:lnTo>
                  <a:lnTo>
                    <a:pt x="1333500" y="6604000"/>
                  </a:lnTo>
                  <a:lnTo>
                    <a:pt x="0" y="6604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05850" y="222250"/>
              <a:ext cx="1346200" cy="6604000"/>
            </a:xfrm>
            <a:custGeom>
              <a:avLst/>
              <a:gdLst/>
              <a:ahLst/>
              <a:cxnLst/>
              <a:rect l="l" t="t" r="r" b="b"/>
              <a:pathLst>
                <a:path w="1346200" h="6604000">
                  <a:moveTo>
                    <a:pt x="1346200" y="0"/>
                  </a:moveTo>
                  <a:lnTo>
                    <a:pt x="0" y="0"/>
                  </a:lnTo>
                  <a:lnTo>
                    <a:pt x="0" y="6604000"/>
                  </a:lnTo>
                  <a:lnTo>
                    <a:pt x="1346200" y="6604000"/>
                  </a:lnTo>
                  <a:lnTo>
                    <a:pt x="1346200" y="0"/>
                  </a:lnTo>
                  <a:close/>
                </a:path>
              </a:pathLst>
            </a:custGeom>
            <a:solidFill>
              <a:srgbClr val="FFC000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05850" y="222250"/>
              <a:ext cx="1346200" cy="6604000"/>
            </a:xfrm>
            <a:custGeom>
              <a:avLst/>
              <a:gdLst/>
              <a:ahLst/>
              <a:cxnLst/>
              <a:rect l="l" t="t" r="r" b="b"/>
              <a:pathLst>
                <a:path w="1346200" h="6604000">
                  <a:moveTo>
                    <a:pt x="0" y="0"/>
                  </a:moveTo>
                  <a:lnTo>
                    <a:pt x="1346200" y="0"/>
                  </a:lnTo>
                  <a:lnTo>
                    <a:pt x="1346200" y="6604000"/>
                  </a:lnTo>
                  <a:lnTo>
                    <a:pt x="0" y="6604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42624" y="368758"/>
          <a:ext cx="11323317" cy="4138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5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4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7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Метод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Параметры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Масштабируемость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Use-case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Геометрия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KMeans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324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Число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ро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11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Очень 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много 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примеров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(MiniBatch),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50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д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ее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ч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 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кластеров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9988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Выпуклые,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примерно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д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ы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  кластеры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0744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Евклидово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я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42624" y="368758"/>
          <a:ext cx="11323317" cy="4747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5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4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7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Метод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Параметры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Масштабируемость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Use-case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Геометрия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KMeans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324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Число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ро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11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Очень 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много 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примеров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(MiniBatch),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50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д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ее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ч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 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кластеров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9988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Выпуклые,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примерно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д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ы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  кластеры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0744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Евклидово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я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20" dirty="0">
                          <a:latin typeface="Calibri"/>
                          <a:cs typeface="Calibri"/>
                        </a:rPr>
                        <a:t>GaussianMixture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911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Веса,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векторы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средних,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матрицы 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ковариаций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-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936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10" dirty="0">
                          <a:latin typeface="Calibri"/>
                          <a:cs typeface="Calibri"/>
                        </a:rPr>
                        <a:t>Восстановление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плотности,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выпуклые</a:t>
                      </a:r>
                      <a:r>
                        <a:rPr sz="20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кластеры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095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10" dirty="0">
                          <a:latin typeface="Calibri"/>
                          <a:cs typeface="Calibri"/>
                        </a:rPr>
                        <a:t>Обобщение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евклидовой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с 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42624" y="368758"/>
          <a:ext cx="11323317" cy="5357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5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4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7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Метод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Параметры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Масштабируемость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Use-case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Геометрия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KMeans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324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Число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ро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11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Очень 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много 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примеров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(MiniBatch),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50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д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ее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ч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 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кластеров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9988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Выпуклые,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примерно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д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ы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  кластеры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0744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Евклидово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я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20" dirty="0">
                          <a:latin typeface="Calibri"/>
                          <a:cs typeface="Calibri"/>
                        </a:rPr>
                        <a:t>GaussianMixture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911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Веса,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векторы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средних,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матрицы 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ковариаций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-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936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10" dirty="0">
                          <a:latin typeface="Calibri"/>
                          <a:cs typeface="Calibri"/>
                        </a:rPr>
                        <a:t>Восстановление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плотности,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выпуклые</a:t>
                      </a:r>
                      <a:r>
                        <a:rPr sz="20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кластеры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095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10" dirty="0">
                          <a:latin typeface="Calibri"/>
                          <a:cs typeface="Calibri"/>
                        </a:rPr>
                        <a:t>Обобщение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евклидовой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с 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91440" marR="6426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4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gg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mer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 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Clustering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5638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Число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ро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, 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linkage,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метрика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60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г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п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ро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и 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г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ро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140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г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ро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,  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у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ж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з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д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ава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ь 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метрику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568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Любая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ф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у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ци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я 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близости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42624" y="368758"/>
          <a:ext cx="11323317" cy="5967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5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1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4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7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Метод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Параметры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Масштабируемость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Use-case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Геометрия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KMeans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324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Число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ро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118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Очень 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много 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объектов 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(MiniBatch),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50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д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ее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40" dirty="0">
                          <a:latin typeface="Calibri"/>
                          <a:cs typeface="Calibri"/>
                        </a:rPr>
                        <a:t>ч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 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кластеров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9988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Выпуклые,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примерно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д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ы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  кластеры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0744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Евклидово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я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20" dirty="0">
                          <a:latin typeface="Calibri"/>
                          <a:cs typeface="Calibri"/>
                        </a:rPr>
                        <a:t>GaussianMixture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911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Веса,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векторы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средних,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матрицы 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ковариаций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-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936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10" dirty="0">
                          <a:latin typeface="Calibri"/>
                          <a:cs typeface="Calibri"/>
                        </a:rPr>
                        <a:t>Восстановление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плотности,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выпуклые</a:t>
                      </a:r>
                      <a:r>
                        <a:rPr sz="20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кластеры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0955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10" dirty="0">
                          <a:latin typeface="Calibri"/>
                          <a:cs typeface="Calibri"/>
                        </a:rPr>
                        <a:t>Обобщение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евклидовой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с 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pPr marL="91440" marR="6426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4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gg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mer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 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Clustering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5638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Число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ро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, 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linkage,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метрика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14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г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б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ъ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и 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г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ро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581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г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ро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,  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у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ж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з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д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ава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ь 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у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б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з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ь  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(например, 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косинусную)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546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Любая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метрика/функция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близости,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для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л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д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й</a:t>
                      </a:r>
                      <a:r>
                        <a:rPr sz="2000" spc="-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8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rd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DBSCAN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727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Радиус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окрестности,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число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соседей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273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М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г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б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ъ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к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в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,  среднее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число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кластеров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727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Неравные 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невыпуклые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кластеры,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выбросы,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0744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Евклидово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р</a:t>
                      </a:r>
                      <a:r>
                        <a:rPr sz="2000" spc="40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сс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т</a:t>
                      </a:r>
                      <a:r>
                        <a:rPr sz="2000" spc="45" dirty="0">
                          <a:latin typeface="Calibri"/>
                          <a:cs typeface="Calibri"/>
                        </a:rPr>
                        <a:t>о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я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н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и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е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783" y="48724"/>
            <a:ext cx="8893337" cy="6370752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851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Р</a:t>
            </a:r>
            <a:r>
              <a:rPr spc="25" dirty="0"/>
              <a:t>е</a:t>
            </a:r>
            <a:r>
              <a:rPr spc="-55" dirty="0"/>
              <a:t>з</a:t>
            </a:r>
            <a:r>
              <a:rPr spc="-5" dirty="0"/>
              <a:t>ю</a:t>
            </a:r>
            <a:r>
              <a:rPr spc="10" dirty="0"/>
              <a:t>м</a:t>
            </a:r>
            <a:r>
              <a:rPr dirty="0"/>
              <a:t>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3865"/>
            <a:ext cx="7496809" cy="20701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5" dirty="0">
                <a:latin typeface="Calibri"/>
                <a:cs typeface="Calibri"/>
              </a:rPr>
              <a:t>K-средних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5" dirty="0">
                <a:latin typeface="Calibri"/>
                <a:cs typeface="Calibri"/>
              </a:rPr>
              <a:t>ЕМ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нормальным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распределением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Иерархическая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аггломеративная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кластеризация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DBSCAN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006" y="2142934"/>
            <a:ext cx="8528050" cy="129286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14300" marR="5080" indent="-101600">
              <a:lnSpc>
                <a:spcPts val="4700"/>
              </a:lnSpc>
              <a:spcBef>
                <a:spcPts val="740"/>
              </a:spcBef>
            </a:pPr>
            <a:r>
              <a:rPr spc="-20" dirty="0"/>
              <a:t>9.</a:t>
            </a:r>
            <a:r>
              <a:rPr spc="15" dirty="0"/>
              <a:t> </a:t>
            </a:r>
            <a:r>
              <a:rPr dirty="0"/>
              <a:t>Оценка</a:t>
            </a:r>
            <a:r>
              <a:rPr spc="25" dirty="0"/>
              <a:t> </a:t>
            </a:r>
            <a:r>
              <a:rPr spc="10" dirty="0"/>
              <a:t>качества</a:t>
            </a:r>
            <a:r>
              <a:rPr spc="-175" dirty="0"/>
              <a:t> </a:t>
            </a:r>
            <a:r>
              <a:rPr dirty="0"/>
              <a:t>и</a:t>
            </a:r>
            <a:r>
              <a:rPr spc="-40" dirty="0"/>
              <a:t> </a:t>
            </a:r>
            <a:r>
              <a:rPr dirty="0"/>
              <a:t>рекомендации </a:t>
            </a:r>
            <a:r>
              <a:rPr spc="-980" dirty="0"/>
              <a:t> </a:t>
            </a:r>
            <a:r>
              <a:rPr spc="20" dirty="0"/>
              <a:t>по</a:t>
            </a:r>
            <a:r>
              <a:rPr dirty="0"/>
              <a:t> </a:t>
            </a:r>
            <a:r>
              <a:rPr spc="-10" dirty="0"/>
              <a:t>решению</a:t>
            </a:r>
            <a:r>
              <a:rPr dirty="0"/>
              <a:t> </a:t>
            </a:r>
            <a:r>
              <a:rPr spc="-5" dirty="0"/>
              <a:t>задачи</a:t>
            </a:r>
            <a:r>
              <a:rPr spc="-40" dirty="0"/>
              <a:t> </a:t>
            </a:r>
            <a:r>
              <a:rPr spc="-5" dirty="0"/>
              <a:t>кластеризации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6428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Придумываем</a:t>
            </a:r>
            <a:r>
              <a:rPr dirty="0"/>
              <a:t> метрику</a:t>
            </a:r>
            <a:r>
              <a:rPr spc="-55" dirty="0"/>
              <a:t> </a:t>
            </a:r>
            <a:r>
              <a:rPr spc="15" dirty="0"/>
              <a:t>качества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83759" y="2092592"/>
            <a:ext cx="4547235" cy="1409065"/>
            <a:chOff x="1383759" y="2092592"/>
            <a:chExt cx="4547235" cy="14090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3759" y="2092592"/>
              <a:ext cx="4432840" cy="14088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13299" y="2540000"/>
              <a:ext cx="1117600" cy="495300"/>
            </a:xfrm>
            <a:custGeom>
              <a:avLst/>
              <a:gdLst/>
              <a:ahLst/>
              <a:cxnLst/>
              <a:rect l="l" t="t" r="r" b="b"/>
              <a:pathLst>
                <a:path w="1117600" h="495300">
                  <a:moveTo>
                    <a:pt x="111760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117600" y="49530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417982" y="2091503"/>
            <a:ext cx="4465955" cy="1342390"/>
            <a:chOff x="6417982" y="2091503"/>
            <a:chExt cx="4465955" cy="13423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7982" y="2091503"/>
              <a:ext cx="4338917" cy="134176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66300" y="2476500"/>
              <a:ext cx="1117600" cy="495300"/>
            </a:xfrm>
            <a:custGeom>
              <a:avLst/>
              <a:gdLst/>
              <a:ahLst/>
              <a:cxnLst/>
              <a:rect l="l" t="t" r="r" b="b"/>
              <a:pathLst>
                <a:path w="1117600" h="495300">
                  <a:moveTo>
                    <a:pt x="111760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117600" y="495300"/>
                  </a:lnTo>
                  <a:lnTo>
                    <a:pt x="1117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2772" y="4293219"/>
            <a:ext cx="2300927" cy="613317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210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П</a:t>
            </a:r>
            <a:r>
              <a:rPr spc="-10" dirty="0"/>
              <a:t>л</a:t>
            </a:r>
            <a:r>
              <a:rPr spc="30" dirty="0"/>
              <a:t>а</a:t>
            </a:r>
            <a:r>
              <a:rPr dirty="0"/>
              <a:t>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9194165" cy="301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indent="-5207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10" dirty="0">
                <a:latin typeface="Calibri"/>
                <a:cs typeface="Calibri"/>
              </a:rPr>
              <a:t>Среднее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внутрикластерное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межкластерное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расстояние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10" dirty="0">
                <a:latin typeface="Calibri"/>
                <a:cs typeface="Calibri"/>
              </a:rPr>
              <a:t>Силуэт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(silhouette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coefficient)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10" dirty="0">
                <a:latin typeface="Calibri"/>
                <a:cs typeface="Calibri"/>
              </a:rPr>
              <a:t>Подбор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количества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кластеров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по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силуэту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Проверка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наличия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кластерной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структуры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15" dirty="0">
                <a:latin typeface="Calibri"/>
                <a:cs typeface="Calibri"/>
              </a:rPr>
              <a:t>Проблема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выбора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хороших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признаков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20" dirty="0">
                <a:latin typeface="Calibri"/>
                <a:cs typeface="Calibri"/>
              </a:rPr>
              <a:t>Полнота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однородность</a:t>
            </a:r>
            <a:r>
              <a:rPr sz="2800" spc="-2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(completeness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homogeneity)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5" dirty="0">
                <a:latin typeface="Calibri"/>
                <a:cs typeface="Calibri"/>
              </a:rPr>
              <a:t>Оценка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качества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привлечением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асессоров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243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Среднее</a:t>
            </a:r>
            <a:r>
              <a:rPr spc="-45" dirty="0"/>
              <a:t> </a:t>
            </a:r>
            <a:r>
              <a:rPr spc="-5" dirty="0"/>
              <a:t>внутрикластерное</a:t>
            </a:r>
            <a:r>
              <a:rPr spc="-35" dirty="0"/>
              <a:t> </a:t>
            </a:r>
            <a:r>
              <a:rPr spc="-5" dirty="0"/>
              <a:t>расстояние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4411" y="1973247"/>
            <a:ext cx="4285488" cy="13515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8550" y="3867150"/>
            <a:ext cx="49784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658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Среднее</a:t>
            </a:r>
            <a:r>
              <a:rPr spc="-60" dirty="0"/>
              <a:t> </a:t>
            </a:r>
            <a:r>
              <a:rPr spc="5" dirty="0"/>
              <a:t>межкластерное</a:t>
            </a:r>
            <a:r>
              <a:rPr spc="-70" dirty="0"/>
              <a:t> </a:t>
            </a:r>
            <a:r>
              <a:rPr spc="-5" dirty="0"/>
              <a:t>расстояние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5176" y="1880694"/>
            <a:ext cx="4807323" cy="14791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4288" y="4081796"/>
            <a:ext cx="4498211" cy="932029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6670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Комбинируем</a:t>
            </a:r>
            <a:r>
              <a:rPr spc="155" dirty="0"/>
              <a:t> </a:t>
            </a:r>
            <a:r>
              <a:rPr spc="-15" dirty="0"/>
              <a:t>функционалы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55174" y="1574800"/>
            <a:ext cx="8500745" cy="2159000"/>
            <a:chOff x="2155174" y="1574800"/>
            <a:chExt cx="8500745" cy="215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5174" y="1799067"/>
              <a:ext cx="3966226" cy="12484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9800" y="1574800"/>
              <a:ext cx="4470400" cy="1612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5200" y="3022600"/>
              <a:ext cx="2311400" cy="711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92700" y="2108199"/>
              <a:ext cx="5562600" cy="546100"/>
            </a:xfrm>
            <a:custGeom>
              <a:avLst/>
              <a:gdLst/>
              <a:ahLst/>
              <a:cxnLst/>
              <a:rect l="l" t="t" r="r" b="b"/>
              <a:pathLst>
                <a:path w="5562600" h="546100">
                  <a:moveTo>
                    <a:pt x="1130300" y="50800"/>
                  </a:moveTo>
                  <a:lnTo>
                    <a:pt x="0" y="50800"/>
                  </a:lnTo>
                  <a:lnTo>
                    <a:pt x="0" y="546100"/>
                  </a:lnTo>
                  <a:lnTo>
                    <a:pt x="1130300" y="546100"/>
                  </a:lnTo>
                  <a:lnTo>
                    <a:pt x="1130300" y="50800"/>
                  </a:lnTo>
                  <a:close/>
                </a:path>
                <a:path w="5562600" h="546100">
                  <a:moveTo>
                    <a:pt x="5562600" y="0"/>
                  </a:moveTo>
                  <a:lnTo>
                    <a:pt x="4432300" y="0"/>
                  </a:lnTo>
                  <a:lnTo>
                    <a:pt x="4432300" y="495300"/>
                  </a:lnTo>
                  <a:lnTo>
                    <a:pt x="5562600" y="495300"/>
                  </a:lnTo>
                  <a:lnTo>
                    <a:pt x="5562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5100" y="6019800"/>
            <a:ext cx="1847850" cy="330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46250" y="4667250"/>
            <a:ext cx="4978400" cy="8509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270750" y="4699000"/>
            <a:ext cx="3638550" cy="838200"/>
            <a:chOff x="7270750" y="4699000"/>
            <a:chExt cx="3638550" cy="8382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0750" y="4806950"/>
              <a:ext cx="3536950" cy="7302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79000" y="4699000"/>
              <a:ext cx="1130300" cy="482600"/>
            </a:xfrm>
            <a:custGeom>
              <a:avLst/>
              <a:gdLst/>
              <a:ahLst/>
              <a:cxnLst/>
              <a:rect l="l" t="t" r="r" b="b"/>
              <a:pathLst>
                <a:path w="1130300" h="482600">
                  <a:moveTo>
                    <a:pt x="1130300" y="0"/>
                  </a:moveTo>
                  <a:lnTo>
                    <a:pt x="0" y="0"/>
                  </a:lnTo>
                  <a:lnTo>
                    <a:pt x="0" y="482600"/>
                  </a:lnTo>
                  <a:lnTo>
                    <a:pt x="1130300" y="482600"/>
                  </a:lnTo>
                  <a:lnTo>
                    <a:pt x="1130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95145"/>
            <a:ext cx="9816465" cy="1734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81470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: </a:t>
            </a:r>
            <a:r>
              <a:rPr sz="2800" spc="10" dirty="0">
                <a:latin typeface="Calibri"/>
                <a:cs typeface="Calibri"/>
              </a:rPr>
              <a:t>Среднее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расстояние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от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данного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объекта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до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всех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других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объектов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из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того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же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кластера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229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С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сст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30" dirty="0">
                <a:latin typeface="Calibri"/>
                <a:cs typeface="Calibri"/>
              </a:rPr>
              <a:t>я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т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нн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30" dirty="0">
                <a:latin typeface="Calibri"/>
                <a:cs typeface="Calibri"/>
              </a:rPr>
              <a:t>г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х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з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229"/>
              </a:lnSpc>
            </a:pPr>
            <a:r>
              <a:rPr sz="2800" i="1" spc="-25" dirty="0">
                <a:latin typeface="Calibri"/>
                <a:cs typeface="Calibri"/>
              </a:rPr>
              <a:t>ближайшего</a:t>
            </a:r>
            <a:r>
              <a:rPr sz="2800" i="1" spc="105" dirty="0">
                <a:latin typeface="Calibri"/>
                <a:cs typeface="Calibri"/>
              </a:rPr>
              <a:t> </a:t>
            </a:r>
            <a:r>
              <a:rPr sz="2800" i="1" spc="-20" dirty="0">
                <a:latin typeface="Calibri"/>
                <a:cs typeface="Calibri"/>
              </a:rPr>
              <a:t>другого</a:t>
            </a:r>
            <a:r>
              <a:rPr sz="2800" i="1" spc="110" dirty="0">
                <a:latin typeface="Calibri"/>
                <a:cs typeface="Calibri"/>
              </a:rPr>
              <a:t> </a:t>
            </a:r>
            <a:r>
              <a:rPr sz="2800" i="1" spc="-20" dirty="0">
                <a:latin typeface="Calibri"/>
                <a:cs typeface="Calibri"/>
              </a:rPr>
              <a:t>кластера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5127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Коэффициент</a:t>
            </a:r>
            <a:r>
              <a:rPr spc="150" dirty="0"/>
              <a:t> </a:t>
            </a:r>
            <a:r>
              <a:rPr spc="-5" dirty="0"/>
              <a:t>силуэта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3697889"/>
            <a:ext cx="2262530" cy="874111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95145"/>
            <a:ext cx="9816465" cy="1734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81470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: </a:t>
            </a:r>
            <a:r>
              <a:rPr sz="2800" spc="10" dirty="0">
                <a:latin typeface="Calibri"/>
                <a:cs typeface="Calibri"/>
              </a:rPr>
              <a:t>Среднее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расстояние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от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данного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объекта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до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всех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других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объектов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из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того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же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кластера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229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b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С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сст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30" dirty="0">
                <a:latin typeface="Calibri"/>
                <a:cs typeface="Calibri"/>
              </a:rPr>
              <a:t>я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т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нн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30" dirty="0">
                <a:latin typeface="Calibri"/>
                <a:cs typeface="Calibri"/>
              </a:rPr>
              <a:t>г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х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з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229"/>
              </a:lnSpc>
            </a:pPr>
            <a:r>
              <a:rPr sz="2800" i="1" spc="-25" dirty="0">
                <a:latin typeface="Calibri"/>
                <a:cs typeface="Calibri"/>
              </a:rPr>
              <a:t>ближайшего</a:t>
            </a:r>
            <a:r>
              <a:rPr sz="2800" i="1" spc="105" dirty="0">
                <a:latin typeface="Calibri"/>
                <a:cs typeface="Calibri"/>
              </a:rPr>
              <a:t> </a:t>
            </a:r>
            <a:r>
              <a:rPr sz="2800" i="1" spc="-20" dirty="0">
                <a:latin typeface="Calibri"/>
                <a:cs typeface="Calibri"/>
              </a:rPr>
              <a:t>другого</a:t>
            </a:r>
            <a:r>
              <a:rPr sz="2800" i="1" spc="110" dirty="0">
                <a:latin typeface="Calibri"/>
                <a:cs typeface="Calibri"/>
              </a:rPr>
              <a:t> </a:t>
            </a:r>
            <a:r>
              <a:rPr sz="2800" i="1" spc="-20" dirty="0">
                <a:latin typeface="Calibri"/>
                <a:cs typeface="Calibri"/>
              </a:rPr>
              <a:t>кластера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5127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Коэффициент</a:t>
            </a:r>
            <a:r>
              <a:rPr spc="150" dirty="0"/>
              <a:t> </a:t>
            </a:r>
            <a:r>
              <a:rPr spc="-5" dirty="0"/>
              <a:t>силуэта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7408" y="3697889"/>
            <a:ext cx="2579522" cy="99322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166100" y="4241800"/>
            <a:ext cx="2609850" cy="1708150"/>
            <a:chOff x="8166100" y="4241800"/>
            <a:chExt cx="2609850" cy="17081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6100" y="4241800"/>
              <a:ext cx="2609850" cy="17081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93150" y="4933950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>
                  <a:moveTo>
                    <a:pt x="260350" y="0"/>
                  </a:moveTo>
                  <a:lnTo>
                    <a:pt x="213551" y="4194"/>
                  </a:lnTo>
                  <a:lnTo>
                    <a:pt x="169505" y="16288"/>
                  </a:lnTo>
                  <a:lnTo>
                    <a:pt x="128946" y="35545"/>
                  </a:lnTo>
                  <a:lnTo>
                    <a:pt x="92610" y="61231"/>
                  </a:lnTo>
                  <a:lnTo>
                    <a:pt x="61231" y="92610"/>
                  </a:lnTo>
                  <a:lnTo>
                    <a:pt x="35545" y="128946"/>
                  </a:lnTo>
                  <a:lnTo>
                    <a:pt x="16288" y="169505"/>
                  </a:lnTo>
                  <a:lnTo>
                    <a:pt x="4194" y="213551"/>
                  </a:lnTo>
                  <a:lnTo>
                    <a:pt x="0" y="260350"/>
                  </a:lnTo>
                  <a:lnTo>
                    <a:pt x="4194" y="307148"/>
                  </a:lnTo>
                  <a:lnTo>
                    <a:pt x="16288" y="351194"/>
                  </a:lnTo>
                  <a:lnTo>
                    <a:pt x="35545" y="391753"/>
                  </a:lnTo>
                  <a:lnTo>
                    <a:pt x="61231" y="428089"/>
                  </a:lnTo>
                  <a:lnTo>
                    <a:pt x="92610" y="459468"/>
                  </a:lnTo>
                  <a:lnTo>
                    <a:pt x="128946" y="485154"/>
                  </a:lnTo>
                  <a:lnTo>
                    <a:pt x="169505" y="504411"/>
                  </a:lnTo>
                  <a:lnTo>
                    <a:pt x="213551" y="516505"/>
                  </a:lnTo>
                  <a:lnTo>
                    <a:pt x="260350" y="520700"/>
                  </a:lnTo>
                  <a:lnTo>
                    <a:pt x="307148" y="516505"/>
                  </a:lnTo>
                  <a:lnTo>
                    <a:pt x="351194" y="504411"/>
                  </a:lnTo>
                  <a:lnTo>
                    <a:pt x="391753" y="485154"/>
                  </a:lnTo>
                  <a:lnTo>
                    <a:pt x="428089" y="459468"/>
                  </a:lnTo>
                  <a:lnTo>
                    <a:pt x="459468" y="428089"/>
                  </a:lnTo>
                  <a:lnTo>
                    <a:pt x="485154" y="391753"/>
                  </a:lnTo>
                  <a:lnTo>
                    <a:pt x="504411" y="351194"/>
                  </a:lnTo>
                  <a:lnTo>
                    <a:pt x="516505" y="307148"/>
                  </a:lnTo>
                  <a:lnTo>
                    <a:pt x="520700" y="260350"/>
                  </a:lnTo>
                  <a:lnTo>
                    <a:pt x="516505" y="213551"/>
                  </a:lnTo>
                  <a:lnTo>
                    <a:pt x="504411" y="169505"/>
                  </a:lnTo>
                  <a:lnTo>
                    <a:pt x="485154" y="128946"/>
                  </a:lnTo>
                  <a:lnTo>
                    <a:pt x="459468" y="92610"/>
                  </a:lnTo>
                  <a:lnTo>
                    <a:pt x="428089" y="61231"/>
                  </a:lnTo>
                  <a:lnTo>
                    <a:pt x="391753" y="35545"/>
                  </a:lnTo>
                  <a:lnTo>
                    <a:pt x="351194" y="16288"/>
                  </a:lnTo>
                  <a:lnTo>
                    <a:pt x="307148" y="4194"/>
                  </a:lnTo>
                  <a:lnTo>
                    <a:pt x="260350" y="0"/>
                  </a:lnTo>
                  <a:close/>
                </a:path>
              </a:pathLst>
            </a:custGeom>
            <a:solidFill>
              <a:srgbClr val="FFC000">
                <a:alpha val="3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93150" y="4933950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>
                  <a:moveTo>
                    <a:pt x="0" y="260350"/>
                  </a:moveTo>
                  <a:lnTo>
                    <a:pt x="4194" y="213551"/>
                  </a:lnTo>
                  <a:lnTo>
                    <a:pt x="16288" y="169505"/>
                  </a:lnTo>
                  <a:lnTo>
                    <a:pt x="35545" y="128946"/>
                  </a:lnTo>
                  <a:lnTo>
                    <a:pt x="61231" y="92609"/>
                  </a:lnTo>
                  <a:lnTo>
                    <a:pt x="92609" y="61231"/>
                  </a:lnTo>
                  <a:lnTo>
                    <a:pt x="128946" y="35545"/>
                  </a:lnTo>
                  <a:lnTo>
                    <a:pt x="169505" y="16288"/>
                  </a:lnTo>
                  <a:lnTo>
                    <a:pt x="213551" y="4194"/>
                  </a:lnTo>
                  <a:lnTo>
                    <a:pt x="260350" y="0"/>
                  </a:lnTo>
                  <a:lnTo>
                    <a:pt x="307148" y="4194"/>
                  </a:lnTo>
                  <a:lnTo>
                    <a:pt x="351194" y="16288"/>
                  </a:lnTo>
                  <a:lnTo>
                    <a:pt x="391753" y="35545"/>
                  </a:lnTo>
                  <a:lnTo>
                    <a:pt x="428090" y="61231"/>
                  </a:lnTo>
                  <a:lnTo>
                    <a:pt x="459468" y="92609"/>
                  </a:lnTo>
                  <a:lnTo>
                    <a:pt x="485154" y="128946"/>
                  </a:lnTo>
                  <a:lnTo>
                    <a:pt x="504411" y="169505"/>
                  </a:lnTo>
                  <a:lnTo>
                    <a:pt x="516505" y="213551"/>
                  </a:lnTo>
                  <a:lnTo>
                    <a:pt x="520700" y="260350"/>
                  </a:lnTo>
                  <a:lnTo>
                    <a:pt x="516505" y="307148"/>
                  </a:lnTo>
                  <a:lnTo>
                    <a:pt x="504411" y="351194"/>
                  </a:lnTo>
                  <a:lnTo>
                    <a:pt x="485154" y="391753"/>
                  </a:lnTo>
                  <a:lnTo>
                    <a:pt x="459468" y="428090"/>
                  </a:lnTo>
                  <a:lnTo>
                    <a:pt x="428090" y="459468"/>
                  </a:lnTo>
                  <a:lnTo>
                    <a:pt x="391753" y="485154"/>
                  </a:lnTo>
                  <a:lnTo>
                    <a:pt x="351194" y="504411"/>
                  </a:lnTo>
                  <a:lnTo>
                    <a:pt x="307148" y="516505"/>
                  </a:lnTo>
                  <a:lnTo>
                    <a:pt x="260350" y="520700"/>
                  </a:lnTo>
                  <a:lnTo>
                    <a:pt x="213551" y="516505"/>
                  </a:lnTo>
                  <a:lnTo>
                    <a:pt x="169505" y="504411"/>
                  </a:lnTo>
                  <a:lnTo>
                    <a:pt x="128946" y="485154"/>
                  </a:lnTo>
                  <a:lnTo>
                    <a:pt x="92609" y="459468"/>
                  </a:lnTo>
                  <a:lnTo>
                    <a:pt x="61231" y="428090"/>
                  </a:lnTo>
                  <a:lnTo>
                    <a:pt x="35545" y="391753"/>
                  </a:lnTo>
                  <a:lnTo>
                    <a:pt x="16288" y="351194"/>
                  </a:lnTo>
                  <a:lnTo>
                    <a:pt x="4194" y="307148"/>
                  </a:lnTo>
                  <a:lnTo>
                    <a:pt x="0" y="2603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02" y="667178"/>
            <a:ext cx="11433649" cy="5666887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970" y="683985"/>
            <a:ext cx="11331575" cy="5615214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794" y="666730"/>
            <a:ext cx="11393631" cy="5649558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200" y="687883"/>
            <a:ext cx="11772900" cy="58272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6106" y="2746438"/>
            <a:ext cx="89674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2.</a:t>
            </a:r>
            <a:r>
              <a:rPr spc="35" dirty="0"/>
              <a:t> </a:t>
            </a:r>
            <a:r>
              <a:rPr spc="-20" dirty="0"/>
              <a:t>Разнообразие</a:t>
            </a:r>
            <a:r>
              <a:rPr spc="240" dirty="0"/>
              <a:t> </a:t>
            </a:r>
            <a:r>
              <a:rPr spc="-5" dirty="0"/>
              <a:t>задач</a:t>
            </a:r>
            <a:r>
              <a:rPr dirty="0"/>
              <a:t> </a:t>
            </a:r>
            <a:r>
              <a:rPr spc="-10" dirty="0"/>
              <a:t>кластеризации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209" y="747086"/>
            <a:ext cx="11292927" cy="56014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spc="10" dirty="0"/>
              <a:t>Зачем</a:t>
            </a:r>
            <a:r>
              <a:rPr spc="-95" dirty="0"/>
              <a:t> </a:t>
            </a:r>
            <a:r>
              <a:rPr spc="-25" dirty="0"/>
              <a:t>нужны</a:t>
            </a:r>
            <a:r>
              <a:rPr spc="80" dirty="0"/>
              <a:t> </a:t>
            </a:r>
            <a:r>
              <a:rPr spc="-15" dirty="0"/>
              <a:t>разные</a:t>
            </a:r>
            <a:r>
              <a:rPr spc="125" dirty="0"/>
              <a:t> </a:t>
            </a:r>
            <a:r>
              <a:rPr spc="-5" dirty="0"/>
              <a:t>алгоритмы </a:t>
            </a:r>
            <a:r>
              <a:rPr spc="-980" dirty="0"/>
              <a:t> </a:t>
            </a:r>
            <a:r>
              <a:rPr spc="-5" dirty="0"/>
              <a:t>кластеризации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3865"/>
            <a:ext cx="10123170" cy="40259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Каждые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данные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чем-то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«особенные»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Каждая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задача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кластеризации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тоже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ts val="3329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В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разных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задачах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кластеризации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могут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быть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отличия: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10" dirty="0">
                <a:latin typeface="Calibri"/>
                <a:cs typeface="Calibri"/>
              </a:rPr>
              <a:t>Форма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кластеров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800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Не</a:t>
            </a:r>
            <a:r>
              <a:rPr sz="2400" spc="35" dirty="0">
                <a:latin typeface="Calibri"/>
                <a:cs typeface="Calibri"/>
              </a:rPr>
              <a:t>о</a:t>
            </a:r>
            <a:r>
              <a:rPr sz="2400" spc="20" dirty="0">
                <a:latin typeface="Calibri"/>
                <a:cs typeface="Calibri"/>
              </a:rPr>
              <a:t>б</a:t>
            </a:r>
            <a:r>
              <a:rPr sz="2400" spc="-40" dirty="0">
                <a:latin typeface="Calibri"/>
                <a:cs typeface="Calibri"/>
              </a:rPr>
              <a:t>х</a:t>
            </a:r>
            <a:r>
              <a:rPr sz="2400" spc="-70" dirty="0">
                <a:latin typeface="Calibri"/>
                <a:cs typeface="Calibri"/>
              </a:rPr>
              <a:t>о</a:t>
            </a:r>
            <a:r>
              <a:rPr sz="2400" spc="-40" dirty="0">
                <a:latin typeface="Calibri"/>
                <a:cs typeface="Calibri"/>
              </a:rPr>
              <a:t>д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25" dirty="0">
                <a:latin typeface="Calibri"/>
                <a:cs typeface="Calibri"/>
              </a:rPr>
              <a:t>м</a:t>
            </a:r>
            <a:r>
              <a:rPr sz="2400" spc="35" dirty="0">
                <a:latin typeface="Calibri"/>
                <a:cs typeface="Calibri"/>
              </a:rPr>
              <a:t>о</a:t>
            </a:r>
            <a:r>
              <a:rPr sz="2400" spc="-15" dirty="0">
                <a:latin typeface="Calibri"/>
                <a:cs typeface="Calibri"/>
              </a:rPr>
              <a:t>с</a:t>
            </a:r>
            <a:r>
              <a:rPr sz="2400" spc="-30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ь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д</a:t>
            </a:r>
            <a:r>
              <a:rPr sz="2400" spc="5" dirty="0">
                <a:latin typeface="Calibri"/>
                <a:cs typeface="Calibri"/>
              </a:rPr>
              <a:t>е</a:t>
            </a:r>
            <a:r>
              <a:rPr sz="2400" spc="-25" dirty="0">
                <a:latin typeface="Calibri"/>
                <a:cs typeface="Calibri"/>
              </a:rPr>
              <a:t>л</a:t>
            </a:r>
            <a:r>
              <a:rPr sz="2400" spc="-55" dirty="0">
                <a:latin typeface="Calibri"/>
                <a:cs typeface="Calibri"/>
              </a:rPr>
              <a:t>а</a:t>
            </a:r>
            <a:r>
              <a:rPr sz="2400" spc="-30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ь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к</a:t>
            </a:r>
            <a:r>
              <a:rPr sz="2400" spc="-25" dirty="0">
                <a:latin typeface="Calibri"/>
                <a:cs typeface="Calibri"/>
              </a:rPr>
              <a:t>л</a:t>
            </a:r>
            <a:r>
              <a:rPr sz="2400" spc="-55" dirty="0">
                <a:latin typeface="Calibri"/>
                <a:cs typeface="Calibri"/>
              </a:rPr>
              <a:t>а</a:t>
            </a:r>
            <a:r>
              <a:rPr sz="2400" spc="-15" dirty="0">
                <a:latin typeface="Calibri"/>
                <a:cs typeface="Calibri"/>
              </a:rPr>
              <a:t>с</a:t>
            </a:r>
            <a:r>
              <a:rPr sz="2400" spc="-30" dirty="0">
                <a:latin typeface="Calibri"/>
                <a:cs typeface="Calibri"/>
              </a:rPr>
              <a:t>т</a:t>
            </a:r>
            <a:r>
              <a:rPr sz="2400" spc="5" dirty="0">
                <a:latin typeface="Calibri"/>
                <a:cs typeface="Calibri"/>
              </a:rPr>
              <a:t>е</a:t>
            </a:r>
            <a:r>
              <a:rPr sz="2400" spc="40" dirty="0">
                <a:latin typeface="Calibri"/>
                <a:cs typeface="Calibri"/>
              </a:rPr>
              <a:t>р</a:t>
            </a:r>
            <a:r>
              <a:rPr sz="2400" dirty="0">
                <a:latin typeface="Calibri"/>
                <a:cs typeface="Calibri"/>
              </a:rPr>
              <a:t>ы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в</a:t>
            </a:r>
            <a:r>
              <a:rPr sz="2400" spc="-25" dirty="0">
                <a:latin typeface="Calibri"/>
                <a:cs typeface="Calibri"/>
              </a:rPr>
              <a:t>л</a:t>
            </a:r>
            <a:r>
              <a:rPr sz="2400" spc="35" dirty="0">
                <a:latin typeface="Calibri"/>
                <a:cs typeface="Calibri"/>
              </a:rPr>
              <a:t>о</a:t>
            </a:r>
            <a:r>
              <a:rPr sz="2400" spc="45" dirty="0">
                <a:latin typeface="Calibri"/>
                <a:cs typeface="Calibri"/>
              </a:rPr>
              <a:t>ж</a:t>
            </a:r>
            <a:r>
              <a:rPr sz="2400" spc="5" dirty="0">
                <a:latin typeface="Calibri"/>
                <a:cs typeface="Calibri"/>
              </a:rPr>
              <a:t>е</a:t>
            </a:r>
            <a:r>
              <a:rPr sz="2400" spc="15" dirty="0">
                <a:latin typeface="Calibri"/>
                <a:cs typeface="Calibri"/>
              </a:rPr>
              <a:t>нн</a:t>
            </a:r>
            <a:r>
              <a:rPr sz="2400" dirty="0">
                <a:latin typeface="Calibri"/>
                <a:cs typeface="Calibri"/>
              </a:rPr>
              <a:t>ы</a:t>
            </a:r>
            <a:r>
              <a:rPr sz="2400" spc="-25" dirty="0">
                <a:latin typeface="Calibri"/>
                <a:cs typeface="Calibri"/>
              </a:rPr>
              <a:t>м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д</a:t>
            </a:r>
            <a:r>
              <a:rPr sz="2400" spc="35" dirty="0">
                <a:latin typeface="Calibri"/>
                <a:cs typeface="Calibri"/>
              </a:rPr>
              <a:t>р</a:t>
            </a:r>
            <a:r>
              <a:rPr sz="2400" spc="10" dirty="0">
                <a:latin typeface="Calibri"/>
                <a:cs typeface="Calibri"/>
              </a:rPr>
              <a:t>у</a:t>
            </a:r>
            <a:r>
              <a:rPr sz="2400" dirty="0">
                <a:latin typeface="Calibri"/>
                <a:cs typeface="Calibri"/>
              </a:rPr>
              <a:t>г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д</a:t>
            </a:r>
            <a:r>
              <a:rPr sz="2400" spc="35" dirty="0">
                <a:latin typeface="Calibri"/>
                <a:cs typeface="Calibri"/>
              </a:rPr>
              <a:t>р</a:t>
            </a:r>
            <a:r>
              <a:rPr sz="2400" spc="10" dirty="0">
                <a:latin typeface="Calibri"/>
                <a:cs typeface="Calibri"/>
              </a:rPr>
              <a:t>у</a:t>
            </a:r>
            <a:r>
              <a:rPr sz="2400" spc="-35" dirty="0">
                <a:latin typeface="Calibri"/>
                <a:cs typeface="Calibri"/>
              </a:rPr>
              <a:t>г</a:t>
            </a:r>
            <a:r>
              <a:rPr sz="2400" dirty="0">
                <a:latin typeface="Calibri"/>
                <a:cs typeface="Calibri"/>
              </a:rPr>
              <a:t>а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80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latin typeface="Calibri"/>
                <a:cs typeface="Calibri"/>
              </a:rPr>
              <a:t>Размер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кластеров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80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Кластеризация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основная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задача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или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побочная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latin typeface="Calibri"/>
                <a:cs typeface="Calibri"/>
              </a:rPr>
              <a:t>«Жесткая»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или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«мягкая»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кластеризация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ts val="27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В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задачах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разными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особенностями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могут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быть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уместны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разные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методы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137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Форма</a:t>
            </a:r>
            <a:r>
              <a:rPr spc="-25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850" y="1892300"/>
            <a:ext cx="23876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6431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85" dirty="0"/>
              <a:t> </a:t>
            </a:r>
            <a:r>
              <a:rPr spc="-5" dirty="0"/>
              <a:t>анализ</a:t>
            </a:r>
            <a:r>
              <a:rPr spc="30" dirty="0"/>
              <a:t> </a:t>
            </a:r>
            <a:r>
              <a:rPr spc="-5" dirty="0"/>
              <a:t>геоданных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6200"/>
            <a:ext cx="12179300" cy="55117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137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Форма</a:t>
            </a:r>
            <a:r>
              <a:rPr spc="-25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1050" y="2063750"/>
            <a:ext cx="2349500" cy="1377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850" y="1892300"/>
            <a:ext cx="23876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137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Форма</a:t>
            </a:r>
            <a:r>
              <a:rPr spc="-25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1050" y="2063750"/>
            <a:ext cx="2349500" cy="1377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850" y="1892300"/>
            <a:ext cx="2387600" cy="16891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28000" y="1612900"/>
            <a:ext cx="302895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137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Форма</a:t>
            </a:r>
            <a:r>
              <a:rPr spc="-25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1050" y="2063750"/>
            <a:ext cx="2349500" cy="1377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1700" y="4178300"/>
            <a:ext cx="2609850" cy="17081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5850" y="1892300"/>
            <a:ext cx="2387600" cy="16891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28000" y="1612900"/>
            <a:ext cx="302895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137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Форма</a:t>
            </a:r>
            <a:r>
              <a:rPr spc="-25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1050" y="2063750"/>
            <a:ext cx="2349500" cy="1377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4850" y="4311650"/>
            <a:ext cx="2082800" cy="15303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700" y="4178300"/>
            <a:ext cx="2609850" cy="17081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5850" y="1892300"/>
            <a:ext cx="2387600" cy="16891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28000" y="1612900"/>
            <a:ext cx="302895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137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Форма</a:t>
            </a:r>
            <a:r>
              <a:rPr spc="-25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1050" y="2063750"/>
            <a:ext cx="2349500" cy="1377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4850" y="4311650"/>
            <a:ext cx="2082800" cy="15303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12100" y="4597400"/>
            <a:ext cx="2520950" cy="1422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1700" y="4178300"/>
            <a:ext cx="2609850" cy="17081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5850" y="1892300"/>
            <a:ext cx="2387600" cy="16891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28000" y="1612900"/>
            <a:ext cx="302895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137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Форма</a:t>
            </a:r>
            <a:r>
              <a:rPr spc="-25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227" y="2449945"/>
            <a:ext cx="5072572" cy="26300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4450" y="2520950"/>
            <a:ext cx="33909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56464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Вложенность</a:t>
            </a:r>
            <a:r>
              <a:rPr spc="-80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16100"/>
            <a:ext cx="6426200" cy="393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44583" y="1505116"/>
            <a:ext cx="4629785" cy="265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Пример: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5" dirty="0" err="1">
                <a:latin typeface="Calibri"/>
                <a:cs typeface="Calibri"/>
              </a:rPr>
              <a:t>Кластеризация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20" dirty="0" err="1">
                <a:latin typeface="Calibri"/>
                <a:cs typeface="Calibri"/>
              </a:rPr>
              <a:t>стате</a:t>
            </a:r>
            <a:r>
              <a:rPr lang="ru-RU" sz="2400" spc="-20" dirty="0">
                <a:latin typeface="Calibri"/>
                <a:cs typeface="Calibri"/>
              </a:rPr>
              <a:t>й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 dirty="0">
              <a:latin typeface="Calibri"/>
              <a:cs typeface="Calibri"/>
            </a:endParaRPr>
          </a:p>
          <a:p>
            <a:pPr marL="13335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IT</a:t>
            </a:r>
            <a:endParaRPr sz="3200" dirty="0">
              <a:latin typeface="Calibri"/>
              <a:cs typeface="Calibri"/>
            </a:endParaRPr>
          </a:p>
          <a:p>
            <a:pPr marL="1290320">
              <a:lnSpc>
                <a:spcPct val="100000"/>
              </a:lnSpc>
              <a:spcBef>
                <a:spcPts val="2850"/>
              </a:spcBef>
            </a:pPr>
            <a:r>
              <a:rPr sz="3200" spc="-5" dirty="0">
                <a:latin typeface="Calibri"/>
                <a:cs typeface="Calibri"/>
              </a:rPr>
              <a:t>Алгоритмы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1539" y="5135993"/>
            <a:ext cx="2074545" cy="1490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85"/>
              </a:spcBef>
            </a:pPr>
            <a:r>
              <a:rPr sz="3200" spc="-5" dirty="0">
                <a:latin typeface="Calibri"/>
                <a:cs typeface="Calibri"/>
              </a:rPr>
              <a:t>Алгоритмы </a:t>
            </a:r>
            <a:r>
              <a:rPr sz="3200" dirty="0">
                <a:latin typeface="Calibri"/>
                <a:cs typeface="Calibri"/>
              </a:rPr>
              <a:t> и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структуры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данных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08929" y="5135993"/>
            <a:ext cx="2005330" cy="1490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3200" spc="-30" dirty="0">
                <a:latin typeface="Calibri"/>
                <a:cs typeface="Calibri"/>
              </a:rPr>
              <a:t>Методы 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35" dirty="0">
                <a:latin typeface="Calibri"/>
                <a:cs typeface="Calibri"/>
              </a:rPr>
              <a:t>м</a:t>
            </a:r>
            <a:r>
              <a:rPr sz="3200" spc="-35" dirty="0">
                <a:latin typeface="Calibri"/>
                <a:cs typeface="Calibri"/>
              </a:rPr>
              <a:t>аш</a:t>
            </a:r>
            <a:r>
              <a:rPr sz="3200" spc="-30" dirty="0">
                <a:latin typeface="Calibri"/>
                <a:cs typeface="Calibri"/>
              </a:rPr>
              <a:t>и</a:t>
            </a:r>
            <a:r>
              <a:rPr sz="3200" spc="-15" dirty="0">
                <a:latin typeface="Calibri"/>
                <a:cs typeface="Calibri"/>
              </a:rPr>
              <a:t>нн</a:t>
            </a:r>
            <a:r>
              <a:rPr sz="3200" spc="10" dirty="0">
                <a:latin typeface="Calibri"/>
                <a:cs typeface="Calibri"/>
              </a:rPr>
              <a:t>о</a:t>
            </a:r>
            <a:r>
              <a:rPr sz="3200" spc="-10" dirty="0">
                <a:latin typeface="Calibri"/>
                <a:cs typeface="Calibri"/>
              </a:rPr>
              <a:t>г</a:t>
            </a:r>
            <a:r>
              <a:rPr sz="3200" dirty="0">
                <a:latin typeface="Calibri"/>
                <a:cs typeface="Calibri"/>
              </a:rPr>
              <a:t>о  </a:t>
            </a:r>
            <a:r>
              <a:rPr sz="3200" spc="-15" dirty="0">
                <a:latin typeface="Calibri"/>
                <a:cs typeface="Calibri"/>
              </a:rPr>
              <a:t>обучения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96300" y="3302000"/>
            <a:ext cx="386715" cy="333375"/>
            <a:chOff x="8496300" y="3302000"/>
            <a:chExt cx="386715" cy="333375"/>
          </a:xfrm>
        </p:grpSpPr>
        <p:sp>
          <p:nvSpPr>
            <p:cNvPr id="8" name="object 8"/>
            <p:cNvSpPr/>
            <p:nvPr/>
          </p:nvSpPr>
          <p:spPr>
            <a:xfrm>
              <a:off x="8534400" y="3340100"/>
              <a:ext cx="290830" cy="246379"/>
            </a:xfrm>
            <a:custGeom>
              <a:avLst/>
              <a:gdLst/>
              <a:ahLst/>
              <a:cxnLst/>
              <a:rect l="l" t="t" r="r" b="b"/>
              <a:pathLst>
                <a:path w="290829" h="246379">
                  <a:moveTo>
                    <a:pt x="0" y="0"/>
                  </a:moveTo>
                  <a:lnTo>
                    <a:pt x="290321" y="246012"/>
                  </a:lnTo>
                </a:path>
              </a:pathLst>
            </a:custGeom>
            <a:ln w="762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34557" y="3400385"/>
              <a:ext cx="248920" cy="235585"/>
            </a:xfrm>
            <a:custGeom>
              <a:avLst/>
              <a:gdLst/>
              <a:ahLst/>
              <a:cxnLst/>
              <a:rect l="l" t="t" r="r" b="b"/>
              <a:pathLst>
                <a:path w="248920" h="235585">
                  <a:moveTo>
                    <a:pt x="147787" y="0"/>
                  </a:moveTo>
                  <a:lnTo>
                    <a:pt x="0" y="174404"/>
                  </a:lnTo>
                  <a:lnTo>
                    <a:pt x="248298" y="234989"/>
                  </a:lnTo>
                  <a:lnTo>
                    <a:pt x="14778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105900" y="4191000"/>
            <a:ext cx="979169" cy="935355"/>
            <a:chOff x="9105900" y="4191000"/>
            <a:chExt cx="979169" cy="935355"/>
          </a:xfrm>
        </p:grpSpPr>
        <p:sp>
          <p:nvSpPr>
            <p:cNvPr id="11" name="object 11"/>
            <p:cNvSpPr/>
            <p:nvPr/>
          </p:nvSpPr>
          <p:spPr>
            <a:xfrm>
              <a:off x="9144000" y="4229100"/>
              <a:ext cx="885825" cy="844550"/>
            </a:xfrm>
            <a:custGeom>
              <a:avLst/>
              <a:gdLst/>
              <a:ahLst/>
              <a:cxnLst/>
              <a:rect l="l" t="t" r="r" b="b"/>
              <a:pathLst>
                <a:path w="885825" h="844550">
                  <a:moveTo>
                    <a:pt x="0" y="0"/>
                  </a:moveTo>
                  <a:lnTo>
                    <a:pt x="885447" y="844351"/>
                  </a:lnTo>
                </a:path>
              </a:pathLst>
            </a:custGeom>
            <a:ln w="762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40274" y="4885559"/>
              <a:ext cx="244475" cy="240665"/>
            </a:xfrm>
            <a:custGeom>
              <a:avLst/>
              <a:gdLst/>
              <a:ahLst/>
              <a:cxnLst/>
              <a:rect l="l" t="t" r="r" b="b"/>
              <a:pathLst>
                <a:path w="244475" h="240664">
                  <a:moveTo>
                    <a:pt x="157760" y="0"/>
                  </a:moveTo>
                  <a:lnTo>
                    <a:pt x="0" y="165437"/>
                  </a:lnTo>
                  <a:lnTo>
                    <a:pt x="244318" y="240478"/>
                  </a:lnTo>
                  <a:lnTo>
                    <a:pt x="15776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810500" y="4178300"/>
            <a:ext cx="999490" cy="946150"/>
            <a:chOff x="7810500" y="4178300"/>
            <a:chExt cx="999490" cy="946150"/>
          </a:xfrm>
        </p:grpSpPr>
        <p:sp>
          <p:nvSpPr>
            <p:cNvPr id="14" name="object 14"/>
            <p:cNvSpPr/>
            <p:nvPr/>
          </p:nvSpPr>
          <p:spPr>
            <a:xfrm>
              <a:off x="7865897" y="4216400"/>
              <a:ext cx="905510" cy="855344"/>
            </a:xfrm>
            <a:custGeom>
              <a:avLst/>
              <a:gdLst/>
              <a:ahLst/>
              <a:cxnLst/>
              <a:rect l="l" t="t" r="r" b="b"/>
              <a:pathLst>
                <a:path w="905509" h="855345">
                  <a:moveTo>
                    <a:pt x="905385" y="0"/>
                  </a:moveTo>
                  <a:lnTo>
                    <a:pt x="0" y="855116"/>
                  </a:lnTo>
                </a:path>
              </a:pathLst>
            </a:custGeom>
            <a:ln w="762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10500" y="4883777"/>
              <a:ext cx="245110" cy="240665"/>
            </a:xfrm>
            <a:custGeom>
              <a:avLst/>
              <a:gdLst/>
              <a:ahLst/>
              <a:cxnLst/>
              <a:rect l="l" t="t" r="r" b="b"/>
              <a:pathLst>
                <a:path w="245109" h="240664">
                  <a:moveTo>
                    <a:pt x="87710" y="0"/>
                  </a:moveTo>
                  <a:lnTo>
                    <a:pt x="0" y="240060"/>
                  </a:lnTo>
                  <a:lnTo>
                    <a:pt x="244674" y="166192"/>
                  </a:lnTo>
                  <a:lnTo>
                    <a:pt x="8771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251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Размер</a:t>
            </a:r>
            <a:r>
              <a:rPr spc="-60" dirty="0"/>
              <a:t> </a:t>
            </a:r>
            <a:r>
              <a:rPr spc="10" dirty="0"/>
              <a:t>кластеров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72482"/>
            <a:ext cx="10044430" cy="1422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Задача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кластеризации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новостей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по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содержанию.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Постановка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1: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один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должны</a:t>
            </a:r>
            <a:r>
              <a:rPr sz="2800" spc="5" dirty="0">
                <a:latin typeface="Calibri"/>
                <a:cs typeface="Calibri"/>
              </a:rPr>
              <a:t> попадать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новости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на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одну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тему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8722" y="2770148"/>
            <a:ext cx="5706533" cy="35161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3104" y="6539283"/>
            <a:ext cx="4959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Скриншот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с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сайта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Яндекс.Новости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(news.yandex.ru)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83820"/>
            <a:ext cx="4251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Размер</a:t>
            </a:r>
            <a:r>
              <a:rPr spc="-60" dirty="0"/>
              <a:t> </a:t>
            </a:r>
            <a:r>
              <a:rPr spc="10" dirty="0"/>
              <a:t>кластеров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779780"/>
            <a:ext cx="10327640" cy="1422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Задача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кластеризации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новостей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по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содержанию.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ts val="318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Постановка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2: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один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должны</a:t>
            </a:r>
            <a:r>
              <a:rPr sz="2800" spc="5" dirty="0">
                <a:latin typeface="Calibri"/>
                <a:cs typeface="Calibri"/>
              </a:rPr>
              <a:t> попадать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новости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об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одном</a:t>
            </a:r>
            <a:endParaRPr sz="2800" dirty="0">
              <a:latin typeface="Calibri"/>
              <a:cs typeface="Calibri"/>
            </a:endParaRPr>
          </a:p>
          <a:p>
            <a:pPr marL="241300">
              <a:lnSpc>
                <a:spcPts val="3180"/>
              </a:lnSpc>
            </a:pPr>
            <a:r>
              <a:rPr sz="2800" spc="-20" dirty="0">
                <a:latin typeface="Calibri"/>
                <a:cs typeface="Calibri"/>
              </a:rPr>
              <a:t>«большом»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событии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F0895A-8185-4243-982A-8D82EE8D8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54"/>
          <a:stretch/>
        </p:blipFill>
        <p:spPr>
          <a:xfrm>
            <a:off x="838200" y="2362200"/>
            <a:ext cx="6781756" cy="39000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7618E9-543C-4F87-A493-07CBBA32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202180"/>
            <a:ext cx="3188549" cy="43686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251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Размер</a:t>
            </a:r>
            <a:r>
              <a:rPr spc="-60" dirty="0"/>
              <a:t> </a:t>
            </a:r>
            <a:r>
              <a:rPr spc="10" dirty="0"/>
              <a:t>кластеров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72482"/>
            <a:ext cx="10329545" cy="1422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Задача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кластеризации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новостей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по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содержанию.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Постановка 3: </a:t>
            </a:r>
            <a:r>
              <a:rPr sz="2800" dirty="0">
                <a:latin typeface="Calibri"/>
                <a:cs typeface="Calibri"/>
              </a:rPr>
              <a:t>в </a:t>
            </a:r>
            <a:r>
              <a:rPr sz="2800" spc="-15" dirty="0">
                <a:latin typeface="Calibri"/>
                <a:cs typeface="Calibri"/>
              </a:rPr>
              <a:t>один </a:t>
            </a:r>
            <a:r>
              <a:rPr sz="2800" spc="-10" dirty="0">
                <a:latin typeface="Calibri"/>
                <a:cs typeface="Calibri"/>
              </a:rPr>
              <a:t>кластер </a:t>
            </a:r>
            <a:r>
              <a:rPr sz="2800" spc="-20" dirty="0">
                <a:latin typeface="Calibri"/>
                <a:cs typeface="Calibri"/>
              </a:rPr>
              <a:t>должны </a:t>
            </a:r>
            <a:r>
              <a:rPr sz="2800" spc="5" dirty="0">
                <a:latin typeface="Calibri"/>
                <a:cs typeface="Calibri"/>
              </a:rPr>
              <a:t>попадать тексты </a:t>
            </a:r>
            <a:r>
              <a:rPr sz="2800" spc="10" dirty="0">
                <a:latin typeface="Calibri"/>
                <a:cs typeface="Calibri"/>
              </a:rPr>
              <a:t>об </a:t>
            </a:r>
            <a:r>
              <a:rPr sz="2800" spc="-5" dirty="0">
                <a:latin typeface="Calibri"/>
                <a:cs typeface="Calibri"/>
              </a:rPr>
              <a:t>одной </a:t>
            </a:r>
            <a:r>
              <a:rPr sz="2800" dirty="0">
                <a:latin typeface="Calibri"/>
                <a:cs typeface="Calibri"/>
              </a:rPr>
              <a:t>и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той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же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новости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E5905A-E84B-49C9-9C0B-61D3CCCF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048000"/>
            <a:ext cx="860107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6726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60" dirty="0"/>
              <a:t> </a:t>
            </a:r>
            <a:r>
              <a:rPr spc="-5" dirty="0"/>
              <a:t>сегментация</a:t>
            </a:r>
            <a:r>
              <a:rPr spc="70" dirty="0"/>
              <a:t> </a:t>
            </a:r>
            <a:r>
              <a:rPr spc="-5" dirty="0"/>
              <a:t>рынка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8400" y="1524000"/>
            <a:ext cx="10109200" cy="51688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854"/>
            <a:ext cx="9199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5" dirty="0">
                <a:latin typeface="Calibri Light"/>
                <a:cs typeface="Calibri Light"/>
              </a:rPr>
              <a:t>Основная</a:t>
            </a:r>
            <a:r>
              <a:rPr sz="4400" b="0" spc="-40" dirty="0">
                <a:latin typeface="Calibri Light"/>
                <a:cs typeface="Calibri Light"/>
              </a:rPr>
              <a:t> </a:t>
            </a:r>
            <a:r>
              <a:rPr sz="4400" b="0" spc="-5" dirty="0">
                <a:latin typeface="Calibri Light"/>
                <a:cs typeface="Calibri Light"/>
              </a:rPr>
              <a:t>задача</a:t>
            </a:r>
            <a:r>
              <a:rPr sz="4400" b="0" spc="20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или</a:t>
            </a:r>
            <a:r>
              <a:rPr sz="4400" b="0" spc="55" dirty="0">
                <a:latin typeface="Calibri Light"/>
                <a:cs typeface="Calibri Light"/>
              </a:rPr>
              <a:t> </a:t>
            </a:r>
            <a:r>
              <a:rPr sz="4400" b="0" spc="5" dirty="0">
                <a:latin typeface="Calibri Light"/>
                <a:cs typeface="Calibri Light"/>
              </a:rPr>
              <a:t>вспомогательная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35680"/>
            <a:ext cx="5018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Сегментация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целевой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аудитории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900" y="2108200"/>
            <a:ext cx="9309100" cy="47497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854"/>
            <a:ext cx="9199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5" dirty="0">
                <a:latin typeface="Calibri Light"/>
                <a:cs typeface="Calibri Light"/>
              </a:rPr>
              <a:t>Основная</a:t>
            </a:r>
            <a:r>
              <a:rPr sz="4400" b="0" spc="-40" dirty="0">
                <a:latin typeface="Calibri Light"/>
                <a:cs typeface="Calibri Light"/>
              </a:rPr>
              <a:t> </a:t>
            </a:r>
            <a:r>
              <a:rPr sz="4400" b="0" spc="-5" dirty="0">
                <a:latin typeface="Calibri Light"/>
                <a:cs typeface="Calibri Light"/>
              </a:rPr>
              <a:t>задача</a:t>
            </a:r>
            <a:r>
              <a:rPr sz="4400" b="0" spc="20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или</a:t>
            </a:r>
            <a:r>
              <a:rPr sz="4400" b="0" spc="55" dirty="0">
                <a:latin typeface="Calibri Light"/>
                <a:cs typeface="Calibri Light"/>
              </a:rPr>
              <a:t> </a:t>
            </a:r>
            <a:r>
              <a:rPr sz="4400" b="0" spc="5" dirty="0">
                <a:latin typeface="Calibri Light"/>
                <a:cs typeface="Calibri Light"/>
              </a:rPr>
              <a:t>вспомогательная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35680"/>
            <a:ext cx="842518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sz="2800" spc="-10" dirty="0">
                <a:latin typeface="Calibri"/>
                <a:cs typeface="Calibri"/>
              </a:rPr>
              <a:t>Кластеризация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символов</a:t>
            </a:r>
            <a:r>
              <a:rPr sz="2800" spc="120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по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написанию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для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улучшения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распознавания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894" y="3194295"/>
            <a:ext cx="9786667" cy="12479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854"/>
            <a:ext cx="8830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Calibri Light"/>
                <a:cs typeface="Calibri Light"/>
              </a:rPr>
              <a:t>«Жесткая»</a:t>
            </a:r>
            <a:r>
              <a:rPr sz="4400" b="0" spc="-95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и</a:t>
            </a:r>
            <a:r>
              <a:rPr sz="4400" b="0" spc="60" dirty="0">
                <a:latin typeface="Calibri Light"/>
                <a:cs typeface="Calibri Light"/>
              </a:rPr>
              <a:t> </a:t>
            </a:r>
            <a:r>
              <a:rPr sz="4400" b="0" spc="-5" dirty="0">
                <a:latin typeface="Calibri Light"/>
                <a:cs typeface="Calibri Light"/>
              </a:rPr>
              <a:t>«мягкая»</a:t>
            </a:r>
            <a:r>
              <a:rPr sz="4400" b="0" spc="-95" dirty="0">
                <a:latin typeface="Calibri Light"/>
                <a:cs typeface="Calibri Light"/>
              </a:rPr>
              <a:t> </a:t>
            </a:r>
            <a:r>
              <a:rPr sz="4400" b="0" spc="-5" dirty="0">
                <a:latin typeface="Calibri Light"/>
                <a:cs typeface="Calibri Light"/>
              </a:rPr>
              <a:t>кластеризации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5669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20" dirty="0">
                <a:latin typeface="Calibri"/>
                <a:cs typeface="Calibri"/>
              </a:rPr>
              <a:t>ц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35" dirty="0">
                <a:latin typeface="Calibri"/>
                <a:cs typeface="Calibri"/>
              </a:rPr>
              <a:t> д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35" dirty="0">
                <a:latin typeface="Calibri"/>
                <a:cs typeface="Calibri"/>
              </a:rPr>
              <a:t>ыд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16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«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5" dirty="0">
                <a:latin typeface="Calibri"/>
                <a:cs typeface="Calibri"/>
              </a:rPr>
              <a:t>ем</a:t>
            </a:r>
            <a:r>
              <a:rPr sz="2800" dirty="0">
                <a:latin typeface="Calibri"/>
                <a:cs typeface="Calibri"/>
              </a:rPr>
              <a:t>»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654300"/>
            <a:ext cx="3543300" cy="3009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5800" y="2819400"/>
            <a:ext cx="3507075" cy="3149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6955" y="2760838"/>
            <a:ext cx="3277305" cy="32773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8309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«Жесткая»</a:t>
            </a:r>
            <a:r>
              <a:rPr spc="-95" dirty="0"/>
              <a:t> </a:t>
            </a:r>
            <a:r>
              <a:rPr dirty="0"/>
              <a:t>и</a:t>
            </a:r>
            <a:r>
              <a:rPr spc="60" dirty="0"/>
              <a:t> </a:t>
            </a:r>
            <a:r>
              <a:rPr spc="-5" dirty="0"/>
              <a:t>«мягкая»</a:t>
            </a:r>
            <a:r>
              <a:rPr spc="-95" dirty="0"/>
              <a:t> </a:t>
            </a:r>
            <a:r>
              <a:rPr spc="-5" dirty="0"/>
              <a:t>кластеризации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5669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20" dirty="0">
                <a:latin typeface="Calibri"/>
                <a:cs typeface="Calibri"/>
              </a:rPr>
              <a:t>ц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35" dirty="0">
                <a:latin typeface="Calibri"/>
                <a:cs typeface="Calibri"/>
              </a:rPr>
              <a:t> д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35" dirty="0">
                <a:latin typeface="Calibri"/>
                <a:cs typeface="Calibri"/>
              </a:rPr>
              <a:t>ыд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16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«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5" dirty="0">
                <a:latin typeface="Calibri"/>
                <a:cs typeface="Calibri"/>
              </a:rPr>
              <a:t>ем</a:t>
            </a:r>
            <a:r>
              <a:rPr sz="2800" dirty="0">
                <a:latin typeface="Calibri"/>
                <a:cs typeface="Calibri"/>
              </a:rPr>
              <a:t>»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654300"/>
            <a:ext cx="3543300" cy="3009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5800" y="2819400"/>
            <a:ext cx="3507075" cy="3149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6955" y="2760838"/>
            <a:ext cx="3277305" cy="32773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47411" y="5817939"/>
            <a:ext cx="6642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0" dirty="0">
                <a:latin typeface="Calibri"/>
                <a:cs typeface="Calibri"/>
              </a:rPr>
              <a:t>0</a:t>
            </a:r>
            <a:r>
              <a:rPr sz="4000" spc="-10" dirty="0">
                <a:latin typeface="Calibri"/>
                <a:cs typeface="Calibri"/>
              </a:rPr>
              <a:t>.</a:t>
            </a:r>
            <a:r>
              <a:rPr sz="4000" dirty="0">
                <a:latin typeface="Calibri"/>
                <a:cs typeface="Calibri"/>
              </a:rPr>
              <a:t>2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11522" y="5817939"/>
            <a:ext cx="6642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0" dirty="0">
                <a:latin typeface="Calibri"/>
                <a:cs typeface="Calibri"/>
              </a:rPr>
              <a:t>0</a:t>
            </a:r>
            <a:r>
              <a:rPr sz="4000" spc="-10" dirty="0">
                <a:latin typeface="Calibri"/>
                <a:cs typeface="Calibri"/>
              </a:rPr>
              <a:t>.</a:t>
            </a:r>
            <a:r>
              <a:rPr sz="4000" dirty="0">
                <a:latin typeface="Calibri"/>
                <a:cs typeface="Calibri"/>
              </a:rPr>
              <a:t>3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8540" y="5831642"/>
            <a:ext cx="6642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0" dirty="0">
                <a:latin typeface="Calibri"/>
                <a:cs typeface="Calibri"/>
              </a:rPr>
              <a:t>0</a:t>
            </a:r>
            <a:r>
              <a:rPr sz="4000" spc="-10" dirty="0">
                <a:latin typeface="Calibri"/>
                <a:cs typeface="Calibri"/>
              </a:rPr>
              <a:t>.</a:t>
            </a:r>
            <a:r>
              <a:rPr sz="4000" dirty="0">
                <a:latin typeface="Calibri"/>
                <a:cs typeface="Calibri"/>
              </a:rPr>
              <a:t>5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spc="-5" dirty="0"/>
              <a:t>Резюме:</a:t>
            </a:r>
            <a:r>
              <a:rPr spc="35" dirty="0"/>
              <a:t> </a:t>
            </a:r>
            <a:r>
              <a:rPr dirty="0"/>
              <a:t>чем</a:t>
            </a:r>
            <a:r>
              <a:rPr spc="5" dirty="0"/>
              <a:t> </a:t>
            </a:r>
            <a:r>
              <a:rPr spc="-10" dirty="0"/>
              <a:t>могут </a:t>
            </a:r>
            <a:r>
              <a:rPr spc="-5" dirty="0"/>
              <a:t>отличаться</a:t>
            </a:r>
            <a:r>
              <a:rPr spc="-30" dirty="0"/>
              <a:t> </a:t>
            </a:r>
            <a:r>
              <a:rPr spc="-5" dirty="0"/>
              <a:t>задачи </a:t>
            </a:r>
            <a:r>
              <a:rPr spc="-980" dirty="0"/>
              <a:t> </a:t>
            </a:r>
            <a:r>
              <a:rPr spc="-5" dirty="0"/>
              <a:t>кластеризации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3865"/>
            <a:ext cx="6898640" cy="25781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45" dirty="0">
                <a:latin typeface="Calibri"/>
                <a:cs typeface="Calibri"/>
              </a:rPr>
              <a:t>Ф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30" dirty="0">
                <a:latin typeface="Calibri"/>
                <a:cs typeface="Calibri"/>
              </a:rPr>
              <a:t>у</a:t>
            </a:r>
            <a:r>
              <a:rPr sz="2800" spc="-30" dirty="0">
                <a:latin typeface="Calibri"/>
                <a:cs typeface="Calibri"/>
              </a:rPr>
              <a:t>ж</a:t>
            </a:r>
            <a:r>
              <a:rPr sz="2800" dirty="0">
                <a:latin typeface="Calibri"/>
                <a:cs typeface="Calibri"/>
              </a:rPr>
              <a:t>но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35" dirty="0">
                <a:latin typeface="Calibri"/>
                <a:cs typeface="Calibri"/>
              </a:rPr>
              <a:t>ыд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ля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ь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-15" dirty="0">
                <a:latin typeface="Calibri"/>
                <a:cs typeface="Calibri"/>
              </a:rPr>
              <a:t>х</a:t>
            </a:r>
            <a:r>
              <a:rPr sz="2800" spc="-80" dirty="0">
                <a:latin typeface="Calibri"/>
                <a:cs typeface="Calibri"/>
              </a:rPr>
              <a:t>о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dirty="0">
                <a:latin typeface="Calibri"/>
                <a:cs typeface="Calibri"/>
              </a:rPr>
              <a:t>ь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«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30" dirty="0">
                <a:latin typeface="Calibri"/>
                <a:cs typeface="Calibri"/>
              </a:rPr>
              <a:t>ж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»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Размер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кластеров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Конечная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задача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или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вспомогательная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Жесткая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или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мягкая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кластеризация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483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Различия</a:t>
            </a:r>
            <a:r>
              <a:rPr spc="170" dirty="0"/>
              <a:t> </a:t>
            </a:r>
            <a:r>
              <a:rPr dirty="0"/>
              <a:t>в</a:t>
            </a:r>
            <a:r>
              <a:rPr spc="25" dirty="0"/>
              <a:t> </a:t>
            </a:r>
            <a:r>
              <a:rPr spc="-5" dirty="0"/>
              <a:t>результатах</a:t>
            </a:r>
            <a:r>
              <a:rPr spc="-45" dirty="0"/>
              <a:t> </a:t>
            </a:r>
            <a:r>
              <a:rPr spc="-5" dirty="0"/>
              <a:t>работы</a:t>
            </a:r>
            <a:r>
              <a:rPr spc="80" dirty="0"/>
              <a:t> </a:t>
            </a:r>
            <a:r>
              <a:rPr spc="5" dirty="0"/>
              <a:t>методов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764" y="2118946"/>
            <a:ext cx="3459610" cy="33762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9463" y="2089872"/>
            <a:ext cx="3511258" cy="34070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6043" y="2078740"/>
            <a:ext cx="3559899" cy="346268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03518" y="5639244"/>
            <a:ext cx="184975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500" marR="5080" indent="-50800">
              <a:lnSpc>
                <a:spcPts val="2100"/>
              </a:lnSpc>
              <a:spcBef>
                <a:spcPts val="220"/>
              </a:spcBef>
            </a:pPr>
            <a:r>
              <a:rPr sz="1800" spc="45" dirty="0">
                <a:latin typeface="Calibri"/>
                <a:cs typeface="Calibri"/>
              </a:rPr>
              <a:t>И</a:t>
            </a:r>
            <a:r>
              <a:rPr sz="1800" spc="35" dirty="0">
                <a:latin typeface="Calibri"/>
                <a:cs typeface="Calibri"/>
              </a:rPr>
              <a:t>с</a:t>
            </a:r>
            <a:r>
              <a:rPr sz="1800" spc="20" dirty="0">
                <a:latin typeface="Calibri"/>
                <a:cs typeface="Calibri"/>
              </a:rPr>
              <a:t>х</a:t>
            </a:r>
            <a:r>
              <a:rPr sz="1800" spc="-50" dirty="0">
                <a:latin typeface="Calibri"/>
                <a:cs typeface="Calibri"/>
              </a:rPr>
              <a:t>о</a:t>
            </a:r>
            <a:r>
              <a:rPr sz="1800" spc="-5" dirty="0">
                <a:latin typeface="Calibri"/>
                <a:cs typeface="Calibri"/>
              </a:rPr>
              <a:t>д</a:t>
            </a:r>
            <a:r>
              <a:rPr sz="1800" spc="35" dirty="0">
                <a:latin typeface="Calibri"/>
                <a:cs typeface="Calibri"/>
              </a:rPr>
              <a:t>на</a:t>
            </a:r>
            <a:r>
              <a:rPr sz="1800" dirty="0">
                <a:latin typeface="Calibri"/>
                <a:cs typeface="Calibri"/>
              </a:rPr>
              <a:t>я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35" dirty="0">
                <a:latin typeface="Calibri"/>
                <a:cs typeface="Calibri"/>
              </a:rPr>
              <a:t>в</a:t>
            </a:r>
            <a:r>
              <a:rPr sz="1800" dirty="0">
                <a:latin typeface="Calibri"/>
                <a:cs typeface="Calibri"/>
              </a:rPr>
              <a:t>ы</a:t>
            </a:r>
            <a:r>
              <a:rPr sz="1800" spc="40" dirty="0">
                <a:latin typeface="Calibri"/>
                <a:cs typeface="Calibri"/>
              </a:rPr>
              <a:t>б</a:t>
            </a:r>
            <a:r>
              <a:rPr sz="1800" spc="-50" dirty="0">
                <a:latin typeface="Calibri"/>
                <a:cs typeface="Calibri"/>
              </a:rPr>
              <a:t>ор</a:t>
            </a:r>
            <a:r>
              <a:rPr sz="1800" spc="-35" dirty="0">
                <a:latin typeface="Calibri"/>
                <a:cs typeface="Calibri"/>
              </a:rPr>
              <a:t>к</a:t>
            </a:r>
            <a:r>
              <a:rPr sz="1800" dirty="0">
                <a:latin typeface="Calibri"/>
                <a:cs typeface="Calibri"/>
              </a:rPr>
              <a:t>а  </a:t>
            </a:r>
            <a:r>
              <a:rPr sz="1800" spc="-30" dirty="0">
                <a:latin typeface="Calibri"/>
                <a:cs typeface="Calibri"/>
              </a:rPr>
              <a:t>("Mouse"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dataset)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9983" y="5693045"/>
            <a:ext cx="168719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0" marR="5080" indent="-36830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latin typeface="Calibri"/>
                <a:cs typeface="Calibri"/>
              </a:rPr>
              <a:t>Метод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средних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(K-Means)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06142" y="5693045"/>
            <a:ext cx="1310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EM-алгоритм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1306" y="2746438"/>
            <a:ext cx="7025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3.</a:t>
            </a:r>
            <a:r>
              <a:rPr spc="15" dirty="0"/>
              <a:t> </a:t>
            </a:r>
            <a:r>
              <a:rPr dirty="0"/>
              <a:t>Метод</a:t>
            </a:r>
            <a:r>
              <a:rPr spc="-5" dirty="0"/>
              <a:t> </a:t>
            </a:r>
            <a:r>
              <a:rPr dirty="0"/>
              <a:t>K</a:t>
            </a:r>
            <a:r>
              <a:rPr spc="-20" dirty="0"/>
              <a:t> </a:t>
            </a:r>
            <a:r>
              <a:rPr spc="-5" dirty="0"/>
              <a:t>средних</a:t>
            </a:r>
            <a:r>
              <a:rPr spc="50" dirty="0"/>
              <a:t> </a:t>
            </a:r>
            <a:r>
              <a:rPr spc="-20" dirty="0"/>
              <a:t>(K-Means)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210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П</a:t>
            </a:r>
            <a:r>
              <a:rPr spc="-10" dirty="0"/>
              <a:t>л</a:t>
            </a:r>
            <a:r>
              <a:rPr spc="30" dirty="0"/>
              <a:t>а</a:t>
            </a:r>
            <a:r>
              <a:rPr dirty="0"/>
              <a:t>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9136380" cy="343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indent="-5207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25" dirty="0">
                <a:latin typeface="Calibri"/>
                <a:cs typeface="Calibri"/>
              </a:rPr>
              <a:t>Как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работает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K-Means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15" dirty="0">
                <a:latin typeface="Calibri"/>
                <a:cs typeface="Calibri"/>
              </a:rPr>
              <a:t>Что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делать,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когда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данных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много: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Mini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Batch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K-Means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40" dirty="0">
                <a:latin typeface="Calibri"/>
                <a:cs typeface="Calibri"/>
              </a:rPr>
              <a:t>Ч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20" dirty="0">
                <a:latin typeface="Calibri"/>
                <a:cs typeface="Calibri"/>
              </a:rPr>
              <a:t>ь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70" dirty="0">
                <a:latin typeface="Calibri"/>
                <a:cs typeface="Calibri"/>
              </a:rPr>
              <a:t>г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30" dirty="0">
                <a:latin typeface="Calibri"/>
                <a:cs typeface="Calibri"/>
              </a:rPr>
              <a:t>г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5" dirty="0">
                <a:latin typeface="Calibri"/>
                <a:cs typeface="Calibri"/>
              </a:rPr>
              <a:t>Выбор</a:t>
            </a:r>
            <a:r>
              <a:rPr sz="2800" spc="-15" dirty="0">
                <a:latin typeface="Calibri"/>
                <a:cs typeface="Calibri"/>
              </a:rPr>
              <a:t> начальных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приближений: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Kmeans++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dirty="0">
                <a:latin typeface="Calibri"/>
                <a:cs typeface="Calibri"/>
              </a:rPr>
              <a:t>Пример: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уменьшение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количества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цветов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изображении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10" dirty="0">
                <a:latin typeface="Calibri"/>
                <a:cs typeface="Calibri"/>
              </a:rPr>
              <a:t>Работа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means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разными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формами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кластеров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dirty="0">
                <a:latin typeface="Calibri"/>
                <a:cs typeface="Calibri"/>
              </a:rPr>
              <a:t>Пример: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мешок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визуальных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слов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(bag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of </a:t>
            </a:r>
            <a:r>
              <a:rPr sz="2800" spc="-5" dirty="0">
                <a:latin typeface="Calibri"/>
                <a:cs typeface="Calibri"/>
              </a:rPr>
              <a:t>visual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words)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15" dirty="0">
                <a:latin typeface="Calibri"/>
                <a:cs typeface="Calibri"/>
              </a:rPr>
              <a:t>Что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оптимизирует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means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5144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Как</a:t>
            </a:r>
            <a:r>
              <a:rPr spc="10" dirty="0"/>
              <a:t> </a:t>
            </a:r>
            <a:r>
              <a:rPr spc="5" dirty="0"/>
              <a:t>работает</a:t>
            </a:r>
            <a:r>
              <a:rPr spc="-114" dirty="0"/>
              <a:t> </a:t>
            </a:r>
            <a:r>
              <a:rPr dirty="0"/>
              <a:t>K</a:t>
            </a:r>
            <a:r>
              <a:rPr spc="55" dirty="0"/>
              <a:t> </a:t>
            </a:r>
            <a:r>
              <a:rPr spc="5" dirty="0"/>
              <a:t>Means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8675" y="1498600"/>
            <a:ext cx="4149824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5144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Как</a:t>
            </a:r>
            <a:r>
              <a:rPr spc="10" dirty="0"/>
              <a:t> </a:t>
            </a:r>
            <a:r>
              <a:rPr spc="5" dirty="0"/>
              <a:t>работает</a:t>
            </a:r>
            <a:r>
              <a:rPr spc="-114" dirty="0"/>
              <a:t> </a:t>
            </a:r>
            <a:r>
              <a:rPr dirty="0"/>
              <a:t>K</a:t>
            </a:r>
            <a:r>
              <a:rPr spc="55" dirty="0"/>
              <a:t> </a:t>
            </a:r>
            <a:r>
              <a:rPr spc="5" dirty="0"/>
              <a:t>Means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2805" y="1594643"/>
            <a:ext cx="4215694" cy="44152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4703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65" dirty="0"/>
              <a:t> </a:t>
            </a:r>
            <a:r>
              <a:rPr spc="-5" dirty="0"/>
              <a:t>кластеризация</a:t>
            </a:r>
            <a:r>
              <a:rPr spc="70" dirty="0"/>
              <a:t> </a:t>
            </a:r>
            <a:r>
              <a:rPr spc="10" dirty="0"/>
              <a:t>текстов</a:t>
            </a:r>
            <a:r>
              <a:rPr spc="-70" dirty="0"/>
              <a:t> </a:t>
            </a:r>
            <a:r>
              <a:rPr spc="20" dirty="0"/>
              <a:t>по</a:t>
            </a:r>
            <a:r>
              <a:rPr spc="-95" dirty="0"/>
              <a:t> </a:t>
            </a:r>
            <a:r>
              <a:rPr spc="5" dirty="0"/>
              <a:t>теме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682BB7-0FE6-41A3-B682-9CC0F75E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3" y="1600200"/>
            <a:ext cx="6119246" cy="44917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EF1CA9-0E8E-4CD0-BF21-DC92227D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873" y="1723324"/>
            <a:ext cx="3188549" cy="43686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5144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Как</a:t>
            </a:r>
            <a:r>
              <a:rPr spc="10" dirty="0"/>
              <a:t> </a:t>
            </a:r>
            <a:r>
              <a:rPr spc="5" dirty="0"/>
              <a:t>работает</a:t>
            </a:r>
            <a:r>
              <a:rPr spc="-114" dirty="0"/>
              <a:t> </a:t>
            </a:r>
            <a:r>
              <a:rPr dirty="0"/>
              <a:t>K</a:t>
            </a:r>
            <a:r>
              <a:rPr spc="55" dirty="0"/>
              <a:t> </a:t>
            </a:r>
            <a:r>
              <a:rPr spc="5" dirty="0"/>
              <a:t>Means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9079" y="1498600"/>
            <a:ext cx="4249420" cy="45592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5144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Как</a:t>
            </a:r>
            <a:r>
              <a:rPr spc="10" dirty="0"/>
              <a:t> </a:t>
            </a:r>
            <a:r>
              <a:rPr spc="5" dirty="0"/>
              <a:t>работает</a:t>
            </a:r>
            <a:r>
              <a:rPr spc="-114" dirty="0"/>
              <a:t> </a:t>
            </a:r>
            <a:r>
              <a:rPr dirty="0"/>
              <a:t>K</a:t>
            </a:r>
            <a:r>
              <a:rPr spc="55" dirty="0"/>
              <a:t> </a:t>
            </a:r>
            <a:r>
              <a:rPr spc="5" dirty="0"/>
              <a:t>Means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5999" y="1524000"/>
            <a:ext cx="4182499" cy="4508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5144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Как</a:t>
            </a:r>
            <a:r>
              <a:rPr spc="10" dirty="0"/>
              <a:t> </a:t>
            </a:r>
            <a:r>
              <a:rPr spc="5" dirty="0"/>
              <a:t>работает</a:t>
            </a:r>
            <a:r>
              <a:rPr spc="-114" dirty="0"/>
              <a:t> </a:t>
            </a:r>
            <a:r>
              <a:rPr dirty="0"/>
              <a:t>K</a:t>
            </a:r>
            <a:r>
              <a:rPr spc="55" dirty="0"/>
              <a:t> </a:t>
            </a:r>
            <a:r>
              <a:rPr spc="5" dirty="0"/>
              <a:t>Means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4640" y="1534219"/>
            <a:ext cx="4213860" cy="445244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5144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Как</a:t>
            </a:r>
            <a:r>
              <a:rPr spc="10" dirty="0"/>
              <a:t> </a:t>
            </a:r>
            <a:r>
              <a:rPr spc="5" dirty="0"/>
              <a:t>работает</a:t>
            </a:r>
            <a:r>
              <a:rPr spc="-114" dirty="0"/>
              <a:t> </a:t>
            </a:r>
            <a:r>
              <a:rPr dirty="0"/>
              <a:t>K</a:t>
            </a:r>
            <a:r>
              <a:rPr spc="55" dirty="0"/>
              <a:t> </a:t>
            </a:r>
            <a:r>
              <a:rPr spc="5" dirty="0"/>
              <a:t>Means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7527" y="1536700"/>
            <a:ext cx="4250972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533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Mini-Batch</a:t>
            </a:r>
            <a:r>
              <a:rPr spc="-110" dirty="0"/>
              <a:t> </a:t>
            </a:r>
            <a:r>
              <a:rPr dirty="0"/>
              <a:t>K</a:t>
            </a:r>
            <a:r>
              <a:rPr spc="55" dirty="0"/>
              <a:t> </a:t>
            </a:r>
            <a:r>
              <a:rPr spc="5" dirty="0"/>
              <a:t>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9870440" cy="2242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Если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данных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много,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относить</a:t>
            </a:r>
            <a:r>
              <a:rPr sz="2800" spc="-14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объекты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кластерам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вычислять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центры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достаточно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долго</a:t>
            </a:r>
            <a:endParaRPr sz="2800">
              <a:latin typeface="Calibri"/>
              <a:cs typeface="Calibri"/>
            </a:endParaRPr>
          </a:p>
          <a:p>
            <a:pPr marL="241300" marR="1045844" indent="-228600">
              <a:lnSpc>
                <a:spcPts val="3100"/>
              </a:lnSpc>
              <a:spcBef>
                <a:spcPts val="9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Выход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на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каждом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шаге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Means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работать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со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случайной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-80" dirty="0">
                <a:latin typeface="Calibri"/>
                <a:cs typeface="Calibri"/>
              </a:rPr>
              <a:t>о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й</a:t>
            </a:r>
            <a:r>
              <a:rPr sz="2800" spc="-254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з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х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-5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В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м</a:t>
            </a:r>
            <a:r>
              <a:rPr sz="2800" spc="-229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80" dirty="0">
                <a:latin typeface="Calibri"/>
                <a:cs typeface="Calibri"/>
              </a:rPr>
              <a:t>о</a:t>
            </a:r>
            <a:r>
              <a:rPr sz="2800" spc="-30" dirty="0">
                <a:latin typeface="Calibri"/>
                <a:cs typeface="Calibri"/>
              </a:rPr>
              <a:t>лж</a:t>
            </a:r>
            <a:r>
              <a:rPr sz="2800" dirty="0">
                <a:latin typeface="Calibri"/>
                <a:cs typeface="Calibri"/>
              </a:rPr>
              <a:t>но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-15" dirty="0">
                <a:latin typeface="Calibri"/>
                <a:cs typeface="Calibri"/>
              </a:rPr>
              <a:t>х</a:t>
            </a:r>
            <a:r>
              <a:rPr sz="2800" spc="-80" dirty="0">
                <a:latin typeface="Calibri"/>
                <a:cs typeface="Calibri"/>
              </a:rPr>
              <a:t>о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15" dirty="0">
                <a:latin typeface="Calibri"/>
                <a:cs typeface="Calibri"/>
              </a:rPr>
              <a:t>ь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dirty="0">
                <a:latin typeface="Calibri"/>
                <a:cs typeface="Calibri"/>
              </a:rPr>
              <a:t>у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ж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spc="-70" dirty="0">
                <a:latin typeface="Calibri"/>
                <a:cs typeface="Calibri"/>
              </a:rPr>
              <a:t>у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114" dirty="0">
                <a:latin typeface="Calibri"/>
                <a:cs typeface="Calibri"/>
              </a:rPr>
              <a:t>ь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у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2544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Понижение</a:t>
            </a:r>
            <a:r>
              <a:rPr spc="110" dirty="0"/>
              <a:t> </a:t>
            </a:r>
            <a:r>
              <a:rPr dirty="0"/>
              <a:t>размерности</a:t>
            </a:r>
            <a:r>
              <a:rPr spc="-50" dirty="0"/>
              <a:t> </a:t>
            </a:r>
            <a:r>
              <a:rPr spc="10" dirty="0"/>
              <a:t>пространства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9853295" cy="3131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3022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Каждое вычисление </a:t>
            </a:r>
            <a:r>
              <a:rPr sz="2800" dirty="0">
                <a:latin typeface="Calibri"/>
                <a:cs typeface="Calibri"/>
              </a:rPr>
              <a:t>расстояния </a:t>
            </a:r>
            <a:r>
              <a:rPr sz="2800" spc="5" dirty="0">
                <a:latin typeface="Calibri"/>
                <a:cs typeface="Calibri"/>
              </a:rPr>
              <a:t>обычно </a:t>
            </a:r>
            <a:r>
              <a:rPr sz="2800" spc="10" dirty="0">
                <a:latin typeface="Calibri"/>
                <a:cs typeface="Calibri"/>
              </a:rPr>
              <a:t>требует </a:t>
            </a:r>
            <a:r>
              <a:rPr sz="2800" spc="5" dirty="0">
                <a:latin typeface="Calibri"/>
                <a:cs typeface="Calibri"/>
              </a:rPr>
              <a:t>O(d) 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элементарных </a:t>
            </a:r>
            <a:r>
              <a:rPr sz="2800" spc="-5" dirty="0">
                <a:latin typeface="Calibri"/>
                <a:cs typeface="Calibri"/>
              </a:rPr>
              <a:t>операций, </a:t>
            </a:r>
            <a:r>
              <a:rPr sz="2800" spc="-15" dirty="0">
                <a:latin typeface="Calibri"/>
                <a:cs typeface="Calibri"/>
              </a:rPr>
              <a:t>где </a:t>
            </a:r>
            <a:r>
              <a:rPr sz="2800" dirty="0">
                <a:latin typeface="Calibri"/>
                <a:cs typeface="Calibri"/>
              </a:rPr>
              <a:t>d – </a:t>
            </a:r>
            <a:r>
              <a:rPr sz="2800" spc="5" dirty="0">
                <a:latin typeface="Calibri"/>
                <a:cs typeface="Calibri"/>
              </a:rPr>
              <a:t>размерность пространства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признаков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Если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признаков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очень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много,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Means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начинает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работать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долго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Решение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уменьшить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число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признаков</a:t>
            </a:r>
          </a:p>
          <a:p>
            <a:pPr marL="241300" marR="320040" indent="-228600">
              <a:lnSpc>
                <a:spcPts val="30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Варианты: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отбор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признаков,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метод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главных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компонент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(PCA),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сингулярное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разложение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(SVD)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25133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</a:t>
            </a:r>
            <a:r>
              <a:rPr spc="-105" dirty="0"/>
              <a:t> </a:t>
            </a:r>
            <a:r>
              <a:rPr spc="5" dirty="0"/>
              <a:t>Means++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10083800" cy="40106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31623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В </a:t>
            </a:r>
            <a:r>
              <a:rPr sz="2800" spc="-5" dirty="0">
                <a:latin typeface="Calibri"/>
                <a:cs typeface="Calibri"/>
              </a:rPr>
              <a:t>зависимости </a:t>
            </a:r>
            <a:r>
              <a:rPr sz="2800" spc="10" dirty="0">
                <a:latin typeface="Calibri"/>
                <a:cs typeface="Calibri"/>
              </a:rPr>
              <a:t>от </a:t>
            </a:r>
            <a:r>
              <a:rPr sz="2800" spc="-10" dirty="0">
                <a:latin typeface="Calibri"/>
                <a:cs typeface="Calibri"/>
              </a:rPr>
              <a:t>начального </a:t>
            </a:r>
            <a:r>
              <a:rPr sz="2800" spc="-15" dirty="0">
                <a:latin typeface="Calibri"/>
                <a:cs typeface="Calibri"/>
              </a:rPr>
              <a:t>приближения </a:t>
            </a:r>
            <a:r>
              <a:rPr sz="2800" spc="5" dirty="0">
                <a:latin typeface="Calibri"/>
                <a:cs typeface="Calibri"/>
              </a:rPr>
              <a:t>центров </a:t>
            </a:r>
            <a:r>
              <a:rPr sz="2800" dirty="0">
                <a:latin typeface="Calibri"/>
                <a:cs typeface="Calibri"/>
              </a:rPr>
              <a:t>кластеров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может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потребоваться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разное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время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для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сходимости</a:t>
            </a:r>
            <a:endParaRPr sz="2800">
              <a:latin typeface="Calibri"/>
              <a:cs typeface="Calibri"/>
            </a:endParaRPr>
          </a:p>
          <a:p>
            <a:pPr marL="241300" marR="1272540" indent="-228600">
              <a:lnSpc>
                <a:spcPts val="3100"/>
              </a:lnSpc>
              <a:spcBef>
                <a:spcPts val="9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25" dirty="0">
                <a:latin typeface="Calibri"/>
                <a:cs typeface="Calibri"/>
              </a:rPr>
              <a:t>о</a:t>
            </a:r>
            <a:r>
              <a:rPr sz="2800" spc="-35" dirty="0">
                <a:latin typeface="Calibri"/>
                <a:cs typeface="Calibri"/>
              </a:rPr>
              <a:t>ж</a:t>
            </a:r>
            <a:r>
              <a:rPr sz="2800" dirty="0">
                <a:latin typeface="Calibri"/>
                <a:cs typeface="Calibri"/>
              </a:rPr>
              <a:t>но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ь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ц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ы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-80" dirty="0">
                <a:latin typeface="Calibri"/>
                <a:cs typeface="Calibri"/>
              </a:rPr>
              <a:t>о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20" dirty="0">
                <a:latin typeface="Calibri"/>
                <a:cs typeface="Calibri"/>
              </a:rPr>
              <a:t>ь</a:t>
            </a:r>
            <a:r>
              <a:rPr sz="2800" spc="-45" dirty="0">
                <a:latin typeface="Calibri"/>
                <a:cs typeface="Calibri"/>
              </a:rPr>
              <a:t>ш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30" dirty="0">
                <a:latin typeface="Calibri"/>
                <a:cs typeface="Calibri"/>
              </a:rPr>
              <a:t>ру</a:t>
            </a:r>
            <a:r>
              <a:rPr sz="2800" dirty="0">
                <a:latin typeface="Calibri"/>
                <a:cs typeface="Calibri"/>
              </a:rPr>
              <a:t>г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т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30" dirty="0">
                <a:latin typeface="Calibri"/>
                <a:cs typeface="Calibri"/>
              </a:rPr>
              <a:t>руг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-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30" dirty="0">
                <a:latin typeface="Calibri"/>
                <a:cs typeface="Calibri"/>
              </a:rPr>
              <a:t>у</a:t>
            </a:r>
            <a:r>
              <a:rPr sz="2800" dirty="0">
                <a:latin typeface="Calibri"/>
                <a:cs typeface="Calibri"/>
              </a:rPr>
              <a:t>х  кластеров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понятно,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что</a:t>
            </a:r>
            <a:r>
              <a:rPr sz="2800" spc="-10" dirty="0">
                <a:latin typeface="Calibri"/>
                <a:cs typeface="Calibri"/>
              </a:rPr>
              <a:t> это </a:t>
            </a:r>
            <a:r>
              <a:rPr sz="2800" spc="-25" dirty="0">
                <a:latin typeface="Calibri"/>
                <a:cs typeface="Calibri"/>
              </a:rPr>
              <a:t>значит,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для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K?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Вариант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выбора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начальных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приближений:</a:t>
            </a:r>
            <a:endParaRPr sz="2800">
              <a:latin typeface="Calibri"/>
              <a:cs typeface="Calibri"/>
            </a:endParaRPr>
          </a:p>
          <a:p>
            <a:pPr marL="698500" marR="302260" lvl="1" indent="-228600">
              <a:lnSpc>
                <a:spcPts val="260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первый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центр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выбираем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случано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равномерного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распределения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на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выборке</a:t>
            </a:r>
            <a:endParaRPr sz="2400">
              <a:latin typeface="Calibri"/>
              <a:cs typeface="Calibri"/>
            </a:endParaRPr>
          </a:p>
          <a:p>
            <a:pPr marL="698500" marR="5080" lvl="1" indent="-228600">
              <a:lnSpc>
                <a:spcPct val="88500"/>
              </a:lnSpc>
              <a:spcBef>
                <a:spcPts val="50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Каждый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следующий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центр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выбираем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случайно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оставшихся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точек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так,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чтобы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вероятность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выбрать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каждую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точку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была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пропорциональна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квадрату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расстояния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от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нее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до</a:t>
            </a:r>
            <a:r>
              <a:rPr sz="2400" spc="-10" dirty="0">
                <a:latin typeface="Calibri"/>
                <a:cs typeface="Calibri"/>
              </a:rPr>
              <a:t> ближайшего </a:t>
            </a:r>
            <a:r>
              <a:rPr sz="2400" dirty="0">
                <a:latin typeface="Calibri"/>
                <a:cs typeface="Calibri"/>
              </a:rPr>
              <a:t>центра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411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55" dirty="0"/>
              <a:t> </a:t>
            </a:r>
            <a:r>
              <a:rPr spc="-10" dirty="0"/>
              <a:t>квантизация</a:t>
            </a:r>
            <a:r>
              <a:rPr spc="80" dirty="0"/>
              <a:t> </a:t>
            </a:r>
            <a:r>
              <a:rPr spc="-20" dirty="0"/>
              <a:t>изображений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108" y="1724015"/>
            <a:ext cx="6746991" cy="489268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411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55" dirty="0"/>
              <a:t> </a:t>
            </a:r>
            <a:r>
              <a:rPr spc="-10" dirty="0"/>
              <a:t>квантизация</a:t>
            </a:r>
            <a:r>
              <a:rPr spc="80" dirty="0"/>
              <a:t> </a:t>
            </a:r>
            <a:r>
              <a:rPr spc="-20" dirty="0"/>
              <a:t>изображений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459" y="1711608"/>
            <a:ext cx="6599494" cy="46210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411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55" dirty="0"/>
              <a:t> </a:t>
            </a:r>
            <a:r>
              <a:rPr spc="-10" dirty="0"/>
              <a:t>квантизация</a:t>
            </a:r>
            <a:r>
              <a:rPr spc="80" dirty="0"/>
              <a:t> </a:t>
            </a:r>
            <a:r>
              <a:rPr spc="-20" dirty="0"/>
              <a:t>изображений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7591" y="1736588"/>
            <a:ext cx="6570835" cy="4606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217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Кластеризация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3865"/>
            <a:ext cx="5133975" cy="46228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533400" indent="-520700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20" dirty="0">
                <a:latin typeface="Calibri"/>
                <a:cs typeface="Calibri"/>
              </a:rPr>
              <a:t>Задача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кластеризации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Разнообразие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задач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10" dirty="0">
                <a:latin typeface="Calibri"/>
                <a:cs typeface="Calibri"/>
              </a:rPr>
              <a:t>K-Means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5" dirty="0">
                <a:latin typeface="Calibri"/>
                <a:cs typeface="Calibri"/>
              </a:rPr>
              <a:t>EM-алгоритм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Иерархическая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кластеризация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10" dirty="0">
                <a:latin typeface="Calibri"/>
                <a:cs typeface="Calibri"/>
              </a:rPr>
              <a:t>Простые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графовые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методы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10" dirty="0">
                <a:latin typeface="Calibri"/>
                <a:cs typeface="Calibri"/>
              </a:rPr>
              <a:t>Density-based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кластеризация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5" dirty="0">
                <a:latin typeface="Calibri"/>
                <a:cs typeface="Calibri"/>
              </a:rPr>
              <a:t>Выбор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метода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5" dirty="0">
                <a:latin typeface="Calibri"/>
                <a:cs typeface="Calibri"/>
              </a:rPr>
              <a:t>Оценка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качества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505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</a:t>
            </a:r>
            <a:r>
              <a:rPr spc="-30" dirty="0"/>
              <a:t> </a:t>
            </a:r>
            <a:r>
              <a:rPr spc="5" dirty="0"/>
              <a:t>Means</a:t>
            </a:r>
            <a:r>
              <a:rPr spc="-5" dirty="0"/>
              <a:t> </a:t>
            </a:r>
            <a:r>
              <a:rPr dirty="0"/>
              <a:t>и</a:t>
            </a:r>
            <a:r>
              <a:rPr spc="-40" dirty="0"/>
              <a:t> </a:t>
            </a:r>
            <a:r>
              <a:rPr spc="-15" dirty="0"/>
              <a:t>разные</a:t>
            </a:r>
            <a:r>
              <a:rPr spc="114" dirty="0"/>
              <a:t> </a:t>
            </a:r>
            <a:r>
              <a:rPr dirty="0"/>
              <a:t>формы</a:t>
            </a:r>
            <a:r>
              <a:rPr spc="-20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4062" y="1668905"/>
            <a:ext cx="4677457" cy="468179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505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</a:t>
            </a:r>
            <a:r>
              <a:rPr spc="-30" dirty="0"/>
              <a:t> </a:t>
            </a:r>
            <a:r>
              <a:rPr spc="5" dirty="0"/>
              <a:t>Means</a:t>
            </a:r>
            <a:r>
              <a:rPr spc="-5" dirty="0"/>
              <a:t> </a:t>
            </a:r>
            <a:r>
              <a:rPr dirty="0"/>
              <a:t>и</a:t>
            </a:r>
            <a:r>
              <a:rPr spc="-40" dirty="0"/>
              <a:t> </a:t>
            </a:r>
            <a:r>
              <a:rPr spc="-15" dirty="0"/>
              <a:t>разные</a:t>
            </a:r>
            <a:r>
              <a:rPr spc="114" dirty="0"/>
              <a:t> </a:t>
            </a:r>
            <a:r>
              <a:rPr dirty="0"/>
              <a:t>формы</a:t>
            </a:r>
            <a:r>
              <a:rPr spc="-20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0300" y="1669923"/>
            <a:ext cx="4659897" cy="472169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505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</a:t>
            </a:r>
            <a:r>
              <a:rPr spc="-30" dirty="0"/>
              <a:t> </a:t>
            </a:r>
            <a:r>
              <a:rPr spc="5" dirty="0"/>
              <a:t>Means</a:t>
            </a:r>
            <a:r>
              <a:rPr spc="-5" dirty="0"/>
              <a:t> </a:t>
            </a:r>
            <a:r>
              <a:rPr dirty="0"/>
              <a:t>и</a:t>
            </a:r>
            <a:r>
              <a:rPr spc="-40" dirty="0"/>
              <a:t> </a:t>
            </a:r>
            <a:r>
              <a:rPr spc="-15" dirty="0"/>
              <a:t>разные</a:t>
            </a:r>
            <a:r>
              <a:rPr spc="114" dirty="0"/>
              <a:t> </a:t>
            </a:r>
            <a:r>
              <a:rPr dirty="0"/>
              <a:t>формы</a:t>
            </a:r>
            <a:r>
              <a:rPr spc="-20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3000" y="1654845"/>
            <a:ext cx="4678694" cy="468179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505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</a:t>
            </a:r>
            <a:r>
              <a:rPr spc="-30" dirty="0"/>
              <a:t> </a:t>
            </a:r>
            <a:r>
              <a:rPr spc="5" dirty="0"/>
              <a:t>Means</a:t>
            </a:r>
            <a:r>
              <a:rPr spc="-5" dirty="0"/>
              <a:t> </a:t>
            </a:r>
            <a:r>
              <a:rPr dirty="0"/>
              <a:t>и</a:t>
            </a:r>
            <a:r>
              <a:rPr spc="-40" dirty="0"/>
              <a:t> </a:t>
            </a:r>
            <a:r>
              <a:rPr spc="-15" dirty="0"/>
              <a:t>разные</a:t>
            </a:r>
            <a:r>
              <a:rPr spc="114" dirty="0"/>
              <a:t> </a:t>
            </a:r>
            <a:r>
              <a:rPr dirty="0"/>
              <a:t>формы</a:t>
            </a:r>
            <a:r>
              <a:rPr spc="-20" dirty="0"/>
              <a:t> </a:t>
            </a:r>
            <a:r>
              <a:rPr spc="10" dirty="0"/>
              <a:t>кластеров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8837" y="1743003"/>
            <a:ext cx="4577805" cy="459944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806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70" dirty="0"/>
              <a:t> </a:t>
            </a:r>
            <a:r>
              <a:rPr dirty="0"/>
              <a:t>мешок</a:t>
            </a:r>
            <a:r>
              <a:rPr spc="20" dirty="0"/>
              <a:t> </a:t>
            </a:r>
            <a:r>
              <a:rPr spc="-15" dirty="0"/>
              <a:t>визуальных</a:t>
            </a:r>
            <a:r>
              <a:rPr spc="145" dirty="0"/>
              <a:t> </a:t>
            </a:r>
            <a:r>
              <a:rPr dirty="0"/>
              <a:t>слов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1485900"/>
            <a:ext cx="6796308" cy="505819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806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70" dirty="0"/>
              <a:t> </a:t>
            </a:r>
            <a:r>
              <a:rPr dirty="0"/>
              <a:t>мешок</a:t>
            </a:r>
            <a:r>
              <a:rPr spc="20" dirty="0"/>
              <a:t> </a:t>
            </a:r>
            <a:r>
              <a:rPr spc="-15" dirty="0"/>
              <a:t>визуальных</a:t>
            </a:r>
            <a:r>
              <a:rPr spc="145" dirty="0"/>
              <a:t> </a:t>
            </a:r>
            <a:r>
              <a:rPr dirty="0"/>
              <a:t>слов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7300" y="1892300"/>
            <a:ext cx="71755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854"/>
            <a:ext cx="6350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latin typeface="Calibri Light"/>
                <a:cs typeface="Calibri Light"/>
              </a:rPr>
              <a:t>Что</a:t>
            </a:r>
            <a:r>
              <a:rPr sz="4400" b="0" dirty="0">
                <a:latin typeface="Calibri Light"/>
                <a:cs typeface="Calibri Light"/>
              </a:rPr>
              <a:t> </a:t>
            </a:r>
            <a:r>
              <a:rPr sz="4400" b="0" spc="-15" dirty="0">
                <a:latin typeface="Calibri Light"/>
                <a:cs typeface="Calibri Light"/>
              </a:rPr>
              <a:t>оптимизирует</a:t>
            </a:r>
            <a:r>
              <a:rPr sz="4400" b="0" spc="9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K</a:t>
            </a:r>
            <a:r>
              <a:rPr sz="4400" b="0" spc="70" dirty="0">
                <a:latin typeface="Calibri Light"/>
                <a:cs typeface="Calibri Light"/>
              </a:rPr>
              <a:t> </a:t>
            </a:r>
            <a:r>
              <a:rPr sz="4400" b="0" spc="5" dirty="0">
                <a:latin typeface="Calibri Light"/>
                <a:cs typeface="Calibri Light"/>
              </a:rPr>
              <a:t>Means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6038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latin typeface="Calibri"/>
                <a:cs typeface="Calibri"/>
              </a:rPr>
              <a:t>С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30" dirty="0">
                <a:latin typeface="Calibri"/>
                <a:cs typeface="Calibri"/>
              </a:rPr>
              <a:t>у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0" dirty="0">
                <a:latin typeface="Calibri"/>
                <a:cs typeface="Calibri"/>
              </a:rPr>
              <a:t>с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сст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30" dirty="0">
                <a:latin typeface="Calibri"/>
                <a:cs typeface="Calibri"/>
              </a:rPr>
              <a:t>я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8505" y="2675373"/>
            <a:ext cx="5976036" cy="110085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6350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Что</a:t>
            </a:r>
            <a:r>
              <a:rPr dirty="0"/>
              <a:t> </a:t>
            </a:r>
            <a:r>
              <a:rPr spc="-15" dirty="0"/>
              <a:t>оптимизирует</a:t>
            </a:r>
            <a:r>
              <a:rPr spc="90" dirty="0"/>
              <a:t> </a:t>
            </a:r>
            <a:r>
              <a:rPr dirty="0"/>
              <a:t>K</a:t>
            </a:r>
            <a:r>
              <a:rPr spc="70" dirty="0"/>
              <a:t> </a:t>
            </a:r>
            <a:r>
              <a:rPr spc="5" dirty="0"/>
              <a:t>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6038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latin typeface="Calibri"/>
                <a:cs typeface="Calibri"/>
              </a:rPr>
              <a:t>С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30" dirty="0">
                <a:latin typeface="Calibri"/>
                <a:cs typeface="Calibri"/>
              </a:rPr>
              <a:t>у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0" dirty="0">
                <a:latin typeface="Calibri"/>
                <a:cs typeface="Calibri"/>
              </a:rPr>
              <a:t>с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сст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30" dirty="0">
                <a:latin typeface="Calibri"/>
                <a:cs typeface="Calibri"/>
              </a:rPr>
              <a:t>я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8505" y="2700773"/>
            <a:ext cx="5976036" cy="11008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4139882"/>
            <a:ext cx="83127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Альтернативный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вариант,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если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есть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центры </a:t>
            </a:r>
            <a:r>
              <a:rPr sz="2800" spc="-5" dirty="0">
                <a:latin typeface="Calibri"/>
                <a:cs typeface="Calibri"/>
              </a:rPr>
              <a:t>кластеров: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9141" y="4967653"/>
            <a:ext cx="6172357" cy="104726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854"/>
            <a:ext cx="6350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latin typeface="Calibri Light"/>
                <a:cs typeface="Calibri Light"/>
              </a:rPr>
              <a:t>Что</a:t>
            </a:r>
            <a:r>
              <a:rPr sz="4400" b="0" dirty="0">
                <a:latin typeface="Calibri Light"/>
                <a:cs typeface="Calibri Light"/>
              </a:rPr>
              <a:t> </a:t>
            </a:r>
            <a:r>
              <a:rPr sz="4400" b="0" spc="-15" dirty="0">
                <a:latin typeface="Calibri Light"/>
                <a:cs typeface="Calibri Light"/>
              </a:rPr>
              <a:t>оптимизирует</a:t>
            </a:r>
            <a:r>
              <a:rPr sz="4400" b="0" spc="9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K</a:t>
            </a:r>
            <a:r>
              <a:rPr sz="4400" b="0" spc="70" dirty="0">
                <a:latin typeface="Calibri Light"/>
                <a:cs typeface="Calibri Light"/>
              </a:rPr>
              <a:t> </a:t>
            </a:r>
            <a:r>
              <a:rPr sz="4400" b="0" spc="5" dirty="0">
                <a:latin typeface="Calibri Light"/>
                <a:cs typeface="Calibri Light"/>
              </a:rPr>
              <a:t>Means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68167"/>
            <a:ext cx="8832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В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1967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году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Мак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Кин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показал,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что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для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его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версии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Means: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9141" y="2694353"/>
            <a:ext cx="6172357" cy="1047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4419600"/>
            <a:ext cx="911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Центр кластера пересчитывается после перекидывания точки в какой-то другой кластер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6350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Что</a:t>
            </a:r>
            <a:r>
              <a:rPr dirty="0"/>
              <a:t> </a:t>
            </a:r>
            <a:r>
              <a:rPr spc="-15" dirty="0"/>
              <a:t>оптимизирует</a:t>
            </a:r>
            <a:r>
              <a:rPr spc="90" dirty="0"/>
              <a:t> </a:t>
            </a:r>
            <a:r>
              <a:rPr dirty="0"/>
              <a:t>K</a:t>
            </a:r>
            <a:r>
              <a:rPr spc="70" dirty="0"/>
              <a:t> </a:t>
            </a:r>
            <a:r>
              <a:rPr spc="5" dirty="0"/>
              <a:t>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8864" y="1893568"/>
            <a:ext cx="9842500" cy="2585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259715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latin typeface="Calibri"/>
                <a:cs typeface="Calibri"/>
              </a:rPr>
              <a:t>K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Means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итеративно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минимизирует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среднее</a:t>
            </a:r>
            <a:r>
              <a:rPr sz="2800" spc="-2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внутрикластерное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расстояние: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800" spc="45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-5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кт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-45" dirty="0">
                <a:latin typeface="Calibri"/>
                <a:cs typeface="Calibri"/>
              </a:rPr>
              <a:t>ва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-45" dirty="0">
                <a:latin typeface="Calibri"/>
                <a:cs typeface="Calibri"/>
              </a:rPr>
              <a:t>ва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15" dirty="0">
                <a:latin typeface="Calibri"/>
                <a:cs typeface="Calibri"/>
              </a:rPr>
              <a:t>тс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dirty="0">
                <a:latin typeface="Calibri"/>
                <a:cs typeface="Calibri"/>
              </a:rPr>
              <a:t>у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70" dirty="0">
                <a:latin typeface="Calibri"/>
                <a:cs typeface="Calibri"/>
              </a:rPr>
              <a:t>у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ц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р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30" dirty="0">
                <a:latin typeface="Calibri"/>
                <a:cs typeface="Calibri"/>
              </a:rPr>
              <a:t>г</a:t>
            </a:r>
            <a:r>
              <a:rPr sz="2800" dirty="0">
                <a:latin typeface="Calibri"/>
                <a:cs typeface="Calibri"/>
              </a:rPr>
              <a:t>о</a:t>
            </a:r>
            <a:r>
              <a:rPr sz="2800" spc="-210" dirty="0">
                <a:latin typeface="Calibri"/>
                <a:cs typeface="Calibri"/>
              </a:rPr>
              <a:t> </a:t>
            </a:r>
            <a:r>
              <a:rPr sz="2800" spc="-95" dirty="0">
                <a:latin typeface="Calibri"/>
                <a:cs typeface="Calibri"/>
              </a:rPr>
              <a:t>б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-30" dirty="0">
                <a:latin typeface="Calibri"/>
                <a:cs typeface="Calibri"/>
              </a:rPr>
              <a:t>ж</a:t>
            </a:r>
            <a:r>
              <a:rPr sz="2800" dirty="0">
                <a:latin typeface="Calibri"/>
                <a:cs typeface="Calibri"/>
              </a:rPr>
              <a:t>е</a:t>
            </a:r>
            <a:endParaRPr sz="2800">
              <a:latin typeface="Calibri"/>
              <a:cs typeface="Calibri"/>
            </a:endParaRPr>
          </a:p>
          <a:p>
            <a:pPr marL="469900" marR="538480" indent="-457200">
              <a:lnSpc>
                <a:spcPts val="3300"/>
              </a:lnSpc>
              <a:spcBef>
                <a:spcPts val="2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spc="10" dirty="0">
                <a:latin typeface="Calibri"/>
                <a:cs typeface="Calibri"/>
              </a:rPr>
              <a:t>Ц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р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еме</a:t>
            </a:r>
            <a:r>
              <a:rPr sz="2800" dirty="0">
                <a:latin typeface="Calibri"/>
                <a:cs typeface="Calibri"/>
              </a:rPr>
              <a:t>щ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15" dirty="0">
                <a:latin typeface="Calibri"/>
                <a:cs typeface="Calibri"/>
              </a:rPr>
              <a:t>тс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1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-50" dirty="0">
                <a:latin typeface="Calibri"/>
                <a:cs typeface="Calibri"/>
              </a:rPr>
              <a:t>ф</a:t>
            </a:r>
            <a:r>
              <a:rPr sz="2800" spc="5" dirty="0">
                <a:latin typeface="Calibri"/>
                <a:cs typeface="Calibri"/>
              </a:rPr>
              <a:t>ме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15" dirty="0">
                <a:latin typeface="Calibri"/>
                <a:cs typeface="Calibri"/>
              </a:rPr>
              <a:t>ич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е 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-5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з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0" dirty="0">
                <a:latin typeface="Calibri"/>
                <a:cs typeface="Calibri"/>
              </a:rPr>
              <a:t>г</a:t>
            </a:r>
            <a:r>
              <a:rPr sz="2800" dirty="0">
                <a:latin typeface="Calibri"/>
                <a:cs typeface="Calibri"/>
              </a:rPr>
              <a:t>о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0906" y="2746438"/>
            <a:ext cx="5808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1.</a:t>
            </a:r>
            <a:r>
              <a:rPr spc="-5" dirty="0"/>
              <a:t> </a:t>
            </a:r>
            <a:r>
              <a:rPr spc="10" dirty="0"/>
              <a:t>Задача</a:t>
            </a:r>
            <a:r>
              <a:rPr spc="-100" dirty="0"/>
              <a:t> </a:t>
            </a:r>
            <a:r>
              <a:rPr spc="-5" dirty="0"/>
              <a:t>кластеризации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171" y="110238"/>
            <a:ext cx="9042263" cy="485049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376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Ит</a:t>
            </a:r>
            <a:r>
              <a:rPr spc="5" dirty="0"/>
              <a:t>о</a:t>
            </a:r>
            <a:r>
              <a:rPr spc="-5" dirty="0"/>
              <a:t>г</a:t>
            </a:r>
            <a:r>
              <a:rPr dirty="0"/>
              <a:t>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9806940" cy="343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indent="-5207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25" dirty="0">
                <a:latin typeface="Calibri"/>
                <a:cs typeface="Calibri"/>
              </a:rPr>
              <a:t>Как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работает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800" spc="-5" dirty="0">
                <a:latin typeface="Calibri"/>
                <a:cs typeface="Calibri"/>
              </a:rPr>
              <a:t> Means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15" dirty="0">
                <a:latin typeface="Calibri"/>
                <a:cs typeface="Calibri"/>
              </a:rPr>
              <a:t>Что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делать,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когда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данных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много: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Mini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Batch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K-Means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15" dirty="0">
                <a:latin typeface="Calibri"/>
                <a:cs typeface="Calibri"/>
              </a:rPr>
              <a:t>Что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делать,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когда</a:t>
            </a:r>
            <a:r>
              <a:rPr sz="2800" spc="-17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много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признаков: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понижение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размерности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5" dirty="0">
                <a:latin typeface="Calibri"/>
                <a:cs typeface="Calibri"/>
              </a:rPr>
              <a:t>Выбор</a:t>
            </a:r>
            <a:r>
              <a:rPr sz="2800" spc="-15" dirty="0">
                <a:latin typeface="Calibri"/>
                <a:cs typeface="Calibri"/>
              </a:rPr>
              <a:t> начальных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приближений: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Kmeans++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dirty="0">
                <a:latin typeface="Calibri"/>
                <a:cs typeface="Calibri"/>
              </a:rPr>
              <a:t>Пример: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квантизация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изображений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10" dirty="0">
                <a:latin typeface="Calibri"/>
                <a:cs typeface="Calibri"/>
              </a:rPr>
              <a:t>Работа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means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разными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формами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кластеров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dirty="0">
                <a:latin typeface="Calibri"/>
                <a:cs typeface="Calibri"/>
              </a:rPr>
              <a:t>Пример: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мешок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визуальных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слов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(bag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of </a:t>
            </a:r>
            <a:r>
              <a:rPr sz="2800" spc="-5" dirty="0">
                <a:latin typeface="Calibri"/>
                <a:cs typeface="Calibri"/>
              </a:rPr>
              <a:t>visual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words)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15" dirty="0">
                <a:latin typeface="Calibri"/>
                <a:cs typeface="Calibri"/>
              </a:rPr>
              <a:t>Что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оптимизирует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means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8775" y="2142934"/>
            <a:ext cx="6398260" cy="129286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473200" marR="5080" indent="-1460500">
              <a:lnSpc>
                <a:spcPts val="4700"/>
              </a:lnSpc>
              <a:spcBef>
                <a:spcPts val="740"/>
              </a:spcBef>
            </a:pPr>
            <a:r>
              <a:rPr spc="-20" dirty="0"/>
              <a:t>4. </a:t>
            </a:r>
            <a:r>
              <a:rPr spc="-10" dirty="0"/>
              <a:t>Expectation-Maximization </a:t>
            </a:r>
            <a:r>
              <a:rPr spc="-980" dirty="0"/>
              <a:t> </a:t>
            </a:r>
            <a:r>
              <a:rPr spc="-5" dirty="0"/>
              <a:t>(EM-алгоритм)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210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П</a:t>
            </a:r>
            <a:r>
              <a:rPr spc="-10" dirty="0"/>
              <a:t>л</a:t>
            </a:r>
            <a:r>
              <a:rPr spc="30" dirty="0"/>
              <a:t>а</a:t>
            </a:r>
            <a:r>
              <a:rPr dirty="0"/>
              <a:t>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8933815" cy="343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indent="-5207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25" dirty="0">
                <a:latin typeface="Calibri"/>
                <a:cs typeface="Calibri"/>
              </a:rPr>
              <a:t>Как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выглядит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кластеризация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помощью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EM-алгоритма</a:t>
            </a:r>
            <a:endParaRPr sz="2800" dirty="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10" dirty="0">
                <a:latin typeface="Calibri"/>
                <a:cs typeface="Calibri"/>
              </a:rPr>
              <a:t>Постановка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задачи</a:t>
            </a:r>
            <a:endParaRPr sz="2800" dirty="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Почему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не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решить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«в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лоб»</a:t>
            </a:r>
            <a:endParaRPr sz="2800" dirty="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dirty="0">
                <a:latin typeface="Calibri"/>
                <a:cs typeface="Calibri"/>
              </a:rPr>
              <a:t>Описание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EM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алгоритма</a:t>
            </a: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5" dirty="0">
                <a:latin typeface="Calibri"/>
                <a:cs typeface="Calibri"/>
              </a:rPr>
              <a:t>EM-алгоритм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случае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гауссовских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распределений</a:t>
            </a: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5" dirty="0">
                <a:latin typeface="Calibri"/>
                <a:cs typeface="Calibri"/>
              </a:rPr>
              <a:t>Простое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объяснение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метода</a:t>
            </a:r>
            <a:endParaRPr sz="2800" dirty="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Классическое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объяснение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метода</a:t>
            </a:r>
            <a:endParaRPr sz="2800" dirty="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15" dirty="0">
                <a:latin typeface="Calibri"/>
                <a:cs typeface="Calibri"/>
              </a:rPr>
              <a:t>Для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чего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еще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используют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алгоритм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0017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Как</a:t>
            </a:r>
            <a:r>
              <a:rPr spc="-5" dirty="0"/>
              <a:t> </a:t>
            </a:r>
            <a:r>
              <a:rPr spc="10" dirty="0"/>
              <a:t>это</a:t>
            </a:r>
            <a:r>
              <a:rPr spc="-125" dirty="0"/>
              <a:t> </a:t>
            </a:r>
            <a:r>
              <a:rPr spc="-10" dirty="0"/>
              <a:t>выглядит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1600200"/>
            <a:ext cx="4572000" cy="3924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2441" y="685800"/>
            <a:ext cx="2895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</a:rPr>
              <a:t>Есть начальные приближения и для каждого кластера у нас есть плотность. </a:t>
            </a:r>
          </a:p>
          <a:p>
            <a:endParaRPr lang="ru-RU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На каждой итерации плотность будет уточняться. </a:t>
            </a:r>
          </a:p>
          <a:p>
            <a:endParaRPr lang="ru-RU" sz="2400" dirty="0">
              <a:latin typeface="+mj-lt"/>
            </a:endParaRPr>
          </a:p>
          <a:p>
            <a:r>
              <a:rPr lang="ru-RU" sz="2400" dirty="0">
                <a:latin typeface="+mj-lt"/>
              </a:rPr>
              <a:t>То есть постепенно у нас будет распределение объектов к нужным кластерам.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4550" y="5943600"/>
            <a:ext cx="5088890" cy="215900"/>
            <a:chOff x="3384550" y="5943600"/>
            <a:chExt cx="5088890" cy="215900"/>
          </a:xfrm>
        </p:grpSpPr>
        <p:sp>
          <p:nvSpPr>
            <p:cNvPr id="3" name="object 3"/>
            <p:cNvSpPr/>
            <p:nvPr/>
          </p:nvSpPr>
          <p:spPr>
            <a:xfrm>
              <a:off x="3384550" y="6051550"/>
              <a:ext cx="5050790" cy="0"/>
            </a:xfrm>
            <a:custGeom>
              <a:avLst/>
              <a:gdLst/>
              <a:ahLst/>
              <a:cxnLst/>
              <a:rect l="l" t="t" r="r" b="b"/>
              <a:pathLst>
                <a:path w="5050790">
                  <a:moveTo>
                    <a:pt x="0" y="0"/>
                  </a:moveTo>
                  <a:lnTo>
                    <a:pt x="5050631" y="0"/>
                  </a:lnTo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8981" y="59944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356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95250" y="0"/>
                  </a:moveTo>
                  <a:lnTo>
                    <a:pt x="58174" y="7485"/>
                  </a:lnTo>
                  <a:lnTo>
                    <a:pt x="27897" y="27898"/>
                  </a:lnTo>
                  <a:lnTo>
                    <a:pt x="7485" y="58174"/>
                  </a:lnTo>
                  <a:lnTo>
                    <a:pt x="0" y="95250"/>
                  </a:lnTo>
                  <a:lnTo>
                    <a:pt x="7485" y="132325"/>
                  </a:lnTo>
                  <a:lnTo>
                    <a:pt x="27897" y="162601"/>
                  </a:lnTo>
                  <a:lnTo>
                    <a:pt x="58174" y="183014"/>
                  </a:lnTo>
                  <a:lnTo>
                    <a:pt x="95250" y="190500"/>
                  </a:lnTo>
                  <a:lnTo>
                    <a:pt x="132325" y="183014"/>
                  </a:lnTo>
                  <a:lnTo>
                    <a:pt x="162601" y="162601"/>
                  </a:lnTo>
                  <a:lnTo>
                    <a:pt x="183014" y="132325"/>
                  </a:lnTo>
                  <a:lnTo>
                    <a:pt x="190500" y="95250"/>
                  </a:lnTo>
                  <a:lnTo>
                    <a:pt x="183014" y="58174"/>
                  </a:lnTo>
                  <a:lnTo>
                    <a:pt x="162601" y="27898"/>
                  </a:lnTo>
                  <a:lnTo>
                    <a:pt x="132325" y="748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56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95250"/>
                  </a:moveTo>
                  <a:lnTo>
                    <a:pt x="7485" y="58174"/>
                  </a:lnTo>
                  <a:lnTo>
                    <a:pt x="27898" y="27898"/>
                  </a:lnTo>
                  <a:lnTo>
                    <a:pt x="58174" y="7485"/>
                  </a:lnTo>
                  <a:lnTo>
                    <a:pt x="95250" y="0"/>
                  </a:lnTo>
                  <a:lnTo>
                    <a:pt x="132325" y="7485"/>
                  </a:lnTo>
                  <a:lnTo>
                    <a:pt x="162601" y="27898"/>
                  </a:lnTo>
                  <a:lnTo>
                    <a:pt x="183014" y="58174"/>
                  </a:lnTo>
                  <a:lnTo>
                    <a:pt x="190500" y="95250"/>
                  </a:lnTo>
                  <a:lnTo>
                    <a:pt x="183014" y="132325"/>
                  </a:lnTo>
                  <a:lnTo>
                    <a:pt x="162601" y="162601"/>
                  </a:lnTo>
                  <a:lnTo>
                    <a:pt x="132325" y="183014"/>
                  </a:lnTo>
                  <a:lnTo>
                    <a:pt x="95250" y="190500"/>
                  </a:lnTo>
                  <a:lnTo>
                    <a:pt x="58174" y="183014"/>
                  </a:lnTo>
                  <a:lnTo>
                    <a:pt x="27898" y="162601"/>
                  </a:lnTo>
                  <a:lnTo>
                    <a:pt x="7485" y="132325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119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95250" y="0"/>
                  </a:moveTo>
                  <a:lnTo>
                    <a:pt x="58174" y="7485"/>
                  </a:lnTo>
                  <a:lnTo>
                    <a:pt x="27897" y="27898"/>
                  </a:lnTo>
                  <a:lnTo>
                    <a:pt x="7485" y="58174"/>
                  </a:lnTo>
                  <a:lnTo>
                    <a:pt x="0" y="95250"/>
                  </a:lnTo>
                  <a:lnTo>
                    <a:pt x="7485" y="132325"/>
                  </a:lnTo>
                  <a:lnTo>
                    <a:pt x="27897" y="162601"/>
                  </a:lnTo>
                  <a:lnTo>
                    <a:pt x="58174" y="183014"/>
                  </a:lnTo>
                  <a:lnTo>
                    <a:pt x="95250" y="190500"/>
                  </a:lnTo>
                  <a:lnTo>
                    <a:pt x="132325" y="183014"/>
                  </a:lnTo>
                  <a:lnTo>
                    <a:pt x="162602" y="162601"/>
                  </a:lnTo>
                  <a:lnTo>
                    <a:pt x="183014" y="132325"/>
                  </a:lnTo>
                  <a:lnTo>
                    <a:pt x="190500" y="95250"/>
                  </a:lnTo>
                  <a:lnTo>
                    <a:pt x="183014" y="58174"/>
                  </a:lnTo>
                  <a:lnTo>
                    <a:pt x="162602" y="27898"/>
                  </a:lnTo>
                  <a:lnTo>
                    <a:pt x="132325" y="748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119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95250"/>
                  </a:moveTo>
                  <a:lnTo>
                    <a:pt x="7485" y="58174"/>
                  </a:lnTo>
                  <a:lnTo>
                    <a:pt x="27898" y="27898"/>
                  </a:lnTo>
                  <a:lnTo>
                    <a:pt x="58174" y="7485"/>
                  </a:lnTo>
                  <a:lnTo>
                    <a:pt x="95250" y="0"/>
                  </a:lnTo>
                  <a:lnTo>
                    <a:pt x="132325" y="7485"/>
                  </a:lnTo>
                  <a:lnTo>
                    <a:pt x="162601" y="27898"/>
                  </a:lnTo>
                  <a:lnTo>
                    <a:pt x="183014" y="58174"/>
                  </a:lnTo>
                  <a:lnTo>
                    <a:pt x="190500" y="95250"/>
                  </a:lnTo>
                  <a:lnTo>
                    <a:pt x="183014" y="132325"/>
                  </a:lnTo>
                  <a:lnTo>
                    <a:pt x="162601" y="162601"/>
                  </a:lnTo>
                  <a:lnTo>
                    <a:pt x="132325" y="183014"/>
                  </a:lnTo>
                  <a:lnTo>
                    <a:pt x="95250" y="190500"/>
                  </a:lnTo>
                  <a:lnTo>
                    <a:pt x="58174" y="183014"/>
                  </a:lnTo>
                  <a:lnTo>
                    <a:pt x="27898" y="162601"/>
                  </a:lnTo>
                  <a:lnTo>
                    <a:pt x="7485" y="132325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117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95250" y="0"/>
                  </a:moveTo>
                  <a:lnTo>
                    <a:pt x="58174" y="7485"/>
                  </a:lnTo>
                  <a:lnTo>
                    <a:pt x="27897" y="27898"/>
                  </a:lnTo>
                  <a:lnTo>
                    <a:pt x="7485" y="58174"/>
                  </a:lnTo>
                  <a:lnTo>
                    <a:pt x="0" y="95250"/>
                  </a:lnTo>
                  <a:lnTo>
                    <a:pt x="7485" y="132325"/>
                  </a:lnTo>
                  <a:lnTo>
                    <a:pt x="27897" y="162601"/>
                  </a:lnTo>
                  <a:lnTo>
                    <a:pt x="58174" y="183014"/>
                  </a:lnTo>
                  <a:lnTo>
                    <a:pt x="95250" y="190500"/>
                  </a:lnTo>
                  <a:lnTo>
                    <a:pt x="132325" y="183014"/>
                  </a:lnTo>
                  <a:lnTo>
                    <a:pt x="162601" y="162601"/>
                  </a:lnTo>
                  <a:lnTo>
                    <a:pt x="183014" y="132325"/>
                  </a:lnTo>
                  <a:lnTo>
                    <a:pt x="190500" y="95250"/>
                  </a:lnTo>
                  <a:lnTo>
                    <a:pt x="183014" y="58174"/>
                  </a:lnTo>
                  <a:lnTo>
                    <a:pt x="162601" y="27898"/>
                  </a:lnTo>
                  <a:lnTo>
                    <a:pt x="132325" y="748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117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95250"/>
                  </a:moveTo>
                  <a:lnTo>
                    <a:pt x="7485" y="58174"/>
                  </a:lnTo>
                  <a:lnTo>
                    <a:pt x="27898" y="27898"/>
                  </a:lnTo>
                  <a:lnTo>
                    <a:pt x="58174" y="7485"/>
                  </a:lnTo>
                  <a:lnTo>
                    <a:pt x="95250" y="0"/>
                  </a:lnTo>
                  <a:lnTo>
                    <a:pt x="132325" y="7485"/>
                  </a:lnTo>
                  <a:lnTo>
                    <a:pt x="162601" y="27898"/>
                  </a:lnTo>
                  <a:lnTo>
                    <a:pt x="183014" y="58174"/>
                  </a:lnTo>
                  <a:lnTo>
                    <a:pt x="190500" y="95250"/>
                  </a:lnTo>
                  <a:lnTo>
                    <a:pt x="183014" y="132325"/>
                  </a:lnTo>
                  <a:lnTo>
                    <a:pt x="162601" y="162601"/>
                  </a:lnTo>
                  <a:lnTo>
                    <a:pt x="132325" y="183014"/>
                  </a:lnTo>
                  <a:lnTo>
                    <a:pt x="95250" y="190500"/>
                  </a:lnTo>
                  <a:lnTo>
                    <a:pt x="58174" y="183014"/>
                  </a:lnTo>
                  <a:lnTo>
                    <a:pt x="27898" y="162601"/>
                  </a:lnTo>
                  <a:lnTo>
                    <a:pt x="7485" y="132325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881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95250" y="0"/>
                  </a:moveTo>
                  <a:lnTo>
                    <a:pt x="58174" y="7485"/>
                  </a:lnTo>
                  <a:lnTo>
                    <a:pt x="27897" y="27898"/>
                  </a:lnTo>
                  <a:lnTo>
                    <a:pt x="7485" y="58174"/>
                  </a:lnTo>
                  <a:lnTo>
                    <a:pt x="0" y="95250"/>
                  </a:lnTo>
                  <a:lnTo>
                    <a:pt x="7485" y="132325"/>
                  </a:lnTo>
                  <a:lnTo>
                    <a:pt x="27897" y="162601"/>
                  </a:lnTo>
                  <a:lnTo>
                    <a:pt x="58174" y="183014"/>
                  </a:lnTo>
                  <a:lnTo>
                    <a:pt x="95250" y="190500"/>
                  </a:lnTo>
                  <a:lnTo>
                    <a:pt x="132325" y="183014"/>
                  </a:lnTo>
                  <a:lnTo>
                    <a:pt x="162602" y="162601"/>
                  </a:lnTo>
                  <a:lnTo>
                    <a:pt x="183014" y="132325"/>
                  </a:lnTo>
                  <a:lnTo>
                    <a:pt x="190500" y="95250"/>
                  </a:lnTo>
                  <a:lnTo>
                    <a:pt x="183014" y="58174"/>
                  </a:lnTo>
                  <a:lnTo>
                    <a:pt x="162602" y="27898"/>
                  </a:lnTo>
                  <a:lnTo>
                    <a:pt x="132325" y="748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881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95250"/>
                  </a:moveTo>
                  <a:lnTo>
                    <a:pt x="7485" y="58174"/>
                  </a:lnTo>
                  <a:lnTo>
                    <a:pt x="27898" y="27898"/>
                  </a:lnTo>
                  <a:lnTo>
                    <a:pt x="58174" y="7485"/>
                  </a:lnTo>
                  <a:lnTo>
                    <a:pt x="95250" y="0"/>
                  </a:lnTo>
                  <a:lnTo>
                    <a:pt x="132325" y="7485"/>
                  </a:lnTo>
                  <a:lnTo>
                    <a:pt x="162601" y="27898"/>
                  </a:lnTo>
                  <a:lnTo>
                    <a:pt x="183014" y="58174"/>
                  </a:lnTo>
                  <a:lnTo>
                    <a:pt x="190500" y="95250"/>
                  </a:lnTo>
                  <a:lnTo>
                    <a:pt x="183014" y="132325"/>
                  </a:lnTo>
                  <a:lnTo>
                    <a:pt x="162601" y="162601"/>
                  </a:lnTo>
                  <a:lnTo>
                    <a:pt x="132325" y="183014"/>
                  </a:lnTo>
                  <a:lnTo>
                    <a:pt x="95250" y="190500"/>
                  </a:lnTo>
                  <a:lnTo>
                    <a:pt x="58174" y="183014"/>
                  </a:lnTo>
                  <a:lnTo>
                    <a:pt x="27898" y="162601"/>
                  </a:lnTo>
                  <a:lnTo>
                    <a:pt x="7485" y="132325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991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95250" y="0"/>
                  </a:moveTo>
                  <a:lnTo>
                    <a:pt x="58174" y="7485"/>
                  </a:lnTo>
                  <a:lnTo>
                    <a:pt x="27897" y="27898"/>
                  </a:lnTo>
                  <a:lnTo>
                    <a:pt x="7485" y="58174"/>
                  </a:lnTo>
                  <a:lnTo>
                    <a:pt x="0" y="95250"/>
                  </a:lnTo>
                  <a:lnTo>
                    <a:pt x="7485" y="132325"/>
                  </a:lnTo>
                  <a:lnTo>
                    <a:pt x="27897" y="162601"/>
                  </a:lnTo>
                  <a:lnTo>
                    <a:pt x="58174" y="183014"/>
                  </a:lnTo>
                  <a:lnTo>
                    <a:pt x="95250" y="190500"/>
                  </a:lnTo>
                  <a:lnTo>
                    <a:pt x="132325" y="183014"/>
                  </a:lnTo>
                  <a:lnTo>
                    <a:pt x="162601" y="162601"/>
                  </a:lnTo>
                  <a:lnTo>
                    <a:pt x="183014" y="132325"/>
                  </a:lnTo>
                  <a:lnTo>
                    <a:pt x="190500" y="95250"/>
                  </a:lnTo>
                  <a:lnTo>
                    <a:pt x="183014" y="58174"/>
                  </a:lnTo>
                  <a:lnTo>
                    <a:pt x="162601" y="27898"/>
                  </a:lnTo>
                  <a:lnTo>
                    <a:pt x="132325" y="748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91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95250"/>
                  </a:moveTo>
                  <a:lnTo>
                    <a:pt x="7485" y="58174"/>
                  </a:lnTo>
                  <a:lnTo>
                    <a:pt x="27898" y="27898"/>
                  </a:lnTo>
                  <a:lnTo>
                    <a:pt x="58174" y="7485"/>
                  </a:lnTo>
                  <a:lnTo>
                    <a:pt x="95250" y="0"/>
                  </a:lnTo>
                  <a:lnTo>
                    <a:pt x="132325" y="7485"/>
                  </a:lnTo>
                  <a:lnTo>
                    <a:pt x="162601" y="27898"/>
                  </a:lnTo>
                  <a:lnTo>
                    <a:pt x="183014" y="58174"/>
                  </a:lnTo>
                  <a:lnTo>
                    <a:pt x="190500" y="95250"/>
                  </a:lnTo>
                  <a:lnTo>
                    <a:pt x="183014" y="132325"/>
                  </a:lnTo>
                  <a:lnTo>
                    <a:pt x="162601" y="162601"/>
                  </a:lnTo>
                  <a:lnTo>
                    <a:pt x="132325" y="183014"/>
                  </a:lnTo>
                  <a:lnTo>
                    <a:pt x="95250" y="190500"/>
                  </a:lnTo>
                  <a:lnTo>
                    <a:pt x="58174" y="183014"/>
                  </a:lnTo>
                  <a:lnTo>
                    <a:pt x="27898" y="162601"/>
                  </a:lnTo>
                  <a:lnTo>
                    <a:pt x="7485" y="132325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880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95250" y="0"/>
                  </a:moveTo>
                  <a:lnTo>
                    <a:pt x="58174" y="7485"/>
                  </a:lnTo>
                  <a:lnTo>
                    <a:pt x="27897" y="27898"/>
                  </a:lnTo>
                  <a:lnTo>
                    <a:pt x="7485" y="58174"/>
                  </a:lnTo>
                  <a:lnTo>
                    <a:pt x="0" y="95250"/>
                  </a:lnTo>
                  <a:lnTo>
                    <a:pt x="7485" y="132325"/>
                  </a:lnTo>
                  <a:lnTo>
                    <a:pt x="27897" y="162601"/>
                  </a:lnTo>
                  <a:lnTo>
                    <a:pt x="58174" y="183014"/>
                  </a:lnTo>
                  <a:lnTo>
                    <a:pt x="95250" y="190500"/>
                  </a:lnTo>
                  <a:lnTo>
                    <a:pt x="132325" y="183014"/>
                  </a:lnTo>
                  <a:lnTo>
                    <a:pt x="162601" y="162601"/>
                  </a:lnTo>
                  <a:lnTo>
                    <a:pt x="183014" y="132325"/>
                  </a:lnTo>
                  <a:lnTo>
                    <a:pt x="190500" y="95250"/>
                  </a:lnTo>
                  <a:lnTo>
                    <a:pt x="183014" y="58174"/>
                  </a:lnTo>
                  <a:lnTo>
                    <a:pt x="162601" y="27898"/>
                  </a:lnTo>
                  <a:lnTo>
                    <a:pt x="132325" y="748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880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95250"/>
                  </a:moveTo>
                  <a:lnTo>
                    <a:pt x="7485" y="58174"/>
                  </a:lnTo>
                  <a:lnTo>
                    <a:pt x="27898" y="27898"/>
                  </a:lnTo>
                  <a:lnTo>
                    <a:pt x="58174" y="7485"/>
                  </a:lnTo>
                  <a:lnTo>
                    <a:pt x="95250" y="0"/>
                  </a:lnTo>
                  <a:lnTo>
                    <a:pt x="132325" y="7485"/>
                  </a:lnTo>
                  <a:lnTo>
                    <a:pt x="162601" y="27898"/>
                  </a:lnTo>
                  <a:lnTo>
                    <a:pt x="183014" y="58174"/>
                  </a:lnTo>
                  <a:lnTo>
                    <a:pt x="190500" y="95250"/>
                  </a:lnTo>
                  <a:lnTo>
                    <a:pt x="183014" y="132325"/>
                  </a:lnTo>
                  <a:lnTo>
                    <a:pt x="162601" y="162601"/>
                  </a:lnTo>
                  <a:lnTo>
                    <a:pt x="132325" y="183014"/>
                  </a:lnTo>
                  <a:lnTo>
                    <a:pt x="95250" y="190500"/>
                  </a:lnTo>
                  <a:lnTo>
                    <a:pt x="58174" y="183014"/>
                  </a:lnTo>
                  <a:lnTo>
                    <a:pt x="27898" y="162601"/>
                  </a:lnTo>
                  <a:lnTo>
                    <a:pt x="7485" y="132325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87950" y="5949950"/>
              <a:ext cx="190500" cy="203200"/>
            </a:xfrm>
            <a:custGeom>
              <a:avLst/>
              <a:gdLst/>
              <a:ahLst/>
              <a:cxnLst/>
              <a:rect l="l" t="t" r="r" b="b"/>
              <a:pathLst>
                <a:path w="190500" h="203200">
                  <a:moveTo>
                    <a:pt x="95250" y="0"/>
                  </a:moveTo>
                  <a:lnTo>
                    <a:pt x="58174" y="7984"/>
                  </a:lnTo>
                  <a:lnTo>
                    <a:pt x="27897" y="29757"/>
                  </a:lnTo>
                  <a:lnTo>
                    <a:pt x="7485" y="62052"/>
                  </a:lnTo>
                  <a:lnTo>
                    <a:pt x="0" y="101600"/>
                  </a:lnTo>
                  <a:lnTo>
                    <a:pt x="7485" y="141147"/>
                  </a:lnTo>
                  <a:lnTo>
                    <a:pt x="27897" y="173442"/>
                  </a:lnTo>
                  <a:lnTo>
                    <a:pt x="58174" y="195215"/>
                  </a:lnTo>
                  <a:lnTo>
                    <a:pt x="95250" y="203200"/>
                  </a:lnTo>
                  <a:lnTo>
                    <a:pt x="132325" y="195215"/>
                  </a:lnTo>
                  <a:lnTo>
                    <a:pt x="162601" y="173442"/>
                  </a:lnTo>
                  <a:lnTo>
                    <a:pt x="183014" y="141147"/>
                  </a:lnTo>
                  <a:lnTo>
                    <a:pt x="190500" y="101600"/>
                  </a:lnTo>
                  <a:lnTo>
                    <a:pt x="183014" y="62052"/>
                  </a:lnTo>
                  <a:lnTo>
                    <a:pt x="162601" y="29757"/>
                  </a:lnTo>
                  <a:lnTo>
                    <a:pt x="132325" y="7984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87950" y="5949950"/>
              <a:ext cx="190500" cy="203200"/>
            </a:xfrm>
            <a:custGeom>
              <a:avLst/>
              <a:gdLst/>
              <a:ahLst/>
              <a:cxnLst/>
              <a:rect l="l" t="t" r="r" b="b"/>
              <a:pathLst>
                <a:path w="190500" h="203200">
                  <a:moveTo>
                    <a:pt x="0" y="101600"/>
                  </a:moveTo>
                  <a:lnTo>
                    <a:pt x="7485" y="62052"/>
                  </a:lnTo>
                  <a:lnTo>
                    <a:pt x="27898" y="29757"/>
                  </a:lnTo>
                  <a:lnTo>
                    <a:pt x="58174" y="7984"/>
                  </a:lnTo>
                  <a:lnTo>
                    <a:pt x="95250" y="0"/>
                  </a:lnTo>
                  <a:lnTo>
                    <a:pt x="132325" y="7984"/>
                  </a:lnTo>
                  <a:lnTo>
                    <a:pt x="162601" y="29757"/>
                  </a:lnTo>
                  <a:lnTo>
                    <a:pt x="183014" y="62052"/>
                  </a:lnTo>
                  <a:lnTo>
                    <a:pt x="190500" y="101600"/>
                  </a:lnTo>
                  <a:lnTo>
                    <a:pt x="183014" y="141147"/>
                  </a:lnTo>
                  <a:lnTo>
                    <a:pt x="162601" y="173442"/>
                  </a:lnTo>
                  <a:lnTo>
                    <a:pt x="132325" y="195215"/>
                  </a:lnTo>
                  <a:lnTo>
                    <a:pt x="95250" y="203200"/>
                  </a:lnTo>
                  <a:lnTo>
                    <a:pt x="58174" y="195215"/>
                  </a:lnTo>
                  <a:lnTo>
                    <a:pt x="27898" y="173442"/>
                  </a:lnTo>
                  <a:lnTo>
                    <a:pt x="7485" y="141147"/>
                  </a:lnTo>
                  <a:lnTo>
                    <a:pt x="0" y="1016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89750" y="59626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95250" y="0"/>
                  </a:moveTo>
                  <a:lnTo>
                    <a:pt x="58174" y="7485"/>
                  </a:lnTo>
                  <a:lnTo>
                    <a:pt x="27897" y="27898"/>
                  </a:lnTo>
                  <a:lnTo>
                    <a:pt x="7485" y="58174"/>
                  </a:lnTo>
                  <a:lnTo>
                    <a:pt x="0" y="95250"/>
                  </a:lnTo>
                  <a:lnTo>
                    <a:pt x="7485" y="132325"/>
                  </a:lnTo>
                  <a:lnTo>
                    <a:pt x="27897" y="162601"/>
                  </a:lnTo>
                  <a:lnTo>
                    <a:pt x="58174" y="183014"/>
                  </a:lnTo>
                  <a:lnTo>
                    <a:pt x="95250" y="190500"/>
                  </a:lnTo>
                  <a:lnTo>
                    <a:pt x="132325" y="183014"/>
                  </a:lnTo>
                  <a:lnTo>
                    <a:pt x="162602" y="162601"/>
                  </a:lnTo>
                  <a:lnTo>
                    <a:pt x="183014" y="132325"/>
                  </a:lnTo>
                  <a:lnTo>
                    <a:pt x="190500" y="95250"/>
                  </a:lnTo>
                  <a:lnTo>
                    <a:pt x="183014" y="58174"/>
                  </a:lnTo>
                  <a:lnTo>
                    <a:pt x="162602" y="27898"/>
                  </a:lnTo>
                  <a:lnTo>
                    <a:pt x="132325" y="748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89750" y="59626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95250"/>
                  </a:moveTo>
                  <a:lnTo>
                    <a:pt x="7485" y="58174"/>
                  </a:lnTo>
                  <a:lnTo>
                    <a:pt x="27898" y="27898"/>
                  </a:lnTo>
                  <a:lnTo>
                    <a:pt x="58174" y="7485"/>
                  </a:lnTo>
                  <a:lnTo>
                    <a:pt x="95250" y="0"/>
                  </a:lnTo>
                  <a:lnTo>
                    <a:pt x="132325" y="7485"/>
                  </a:lnTo>
                  <a:lnTo>
                    <a:pt x="162601" y="27898"/>
                  </a:lnTo>
                  <a:lnTo>
                    <a:pt x="183014" y="58174"/>
                  </a:lnTo>
                  <a:lnTo>
                    <a:pt x="190500" y="95250"/>
                  </a:lnTo>
                  <a:lnTo>
                    <a:pt x="183014" y="132325"/>
                  </a:lnTo>
                  <a:lnTo>
                    <a:pt x="162601" y="162601"/>
                  </a:lnTo>
                  <a:lnTo>
                    <a:pt x="132325" y="183014"/>
                  </a:lnTo>
                  <a:lnTo>
                    <a:pt x="95250" y="190500"/>
                  </a:lnTo>
                  <a:lnTo>
                    <a:pt x="58174" y="183014"/>
                  </a:lnTo>
                  <a:lnTo>
                    <a:pt x="27898" y="162601"/>
                  </a:lnTo>
                  <a:lnTo>
                    <a:pt x="7485" y="132325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976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95250" y="0"/>
                  </a:moveTo>
                  <a:lnTo>
                    <a:pt x="58174" y="7485"/>
                  </a:lnTo>
                  <a:lnTo>
                    <a:pt x="27897" y="27898"/>
                  </a:lnTo>
                  <a:lnTo>
                    <a:pt x="7485" y="58174"/>
                  </a:lnTo>
                  <a:lnTo>
                    <a:pt x="0" y="95250"/>
                  </a:lnTo>
                  <a:lnTo>
                    <a:pt x="7485" y="132325"/>
                  </a:lnTo>
                  <a:lnTo>
                    <a:pt x="27897" y="162601"/>
                  </a:lnTo>
                  <a:lnTo>
                    <a:pt x="58174" y="183014"/>
                  </a:lnTo>
                  <a:lnTo>
                    <a:pt x="95250" y="190500"/>
                  </a:lnTo>
                  <a:lnTo>
                    <a:pt x="132325" y="183014"/>
                  </a:lnTo>
                  <a:lnTo>
                    <a:pt x="162602" y="162601"/>
                  </a:lnTo>
                  <a:lnTo>
                    <a:pt x="183014" y="132325"/>
                  </a:lnTo>
                  <a:lnTo>
                    <a:pt x="190500" y="95250"/>
                  </a:lnTo>
                  <a:lnTo>
                    <a:pt x="183014" y="58174"/>
                  </a:lnTo>
                  <a:lnTo>
                    <a:pt x="162602" y="27898"/>
                  </a:lnTo>
                  <a:lnTo>
                    <a:pt x="132325" y="748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976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95250"/>
                  </a:moveTo>
                  <a:lnTo>
                    <a:pt x="7485" y="58174"/>
                  </a:lnTo>
                  <a:lnTo>
                    <a:pt x="27898" y="27898"/>
                  </a:lnTo>
                  <a:lnTo>
                    <a:pt x="58174" y="7485"/>
                  </a:lnTo>
                  <a:lnTo>
                    <a:pt x="95250" y="0"/>
                  </a:lnTo>
                  <a:lnTo>
                    <a:pt x="132325" y="7485"/>
                  </a:lnTo>
                  <a:lnTo>
                    <a:pt x="162601" y="27898"/>
                  </a:lnTo>
                  <a:lnTo>
                    <a:pt x="183014" y="58174"/>
                  </a:lnTo>
                  <a:lnTo>
                    <a:pt x="190500" y="95250"/>
                  </a:lnTo>
                  <a:lnTo>
                    <a:pt x="183014" y="132325"/>
                  </a:lnTo>
                  <a:lnTo>
                    <a:pt x="162601" y="162601"/>
                  </a:lnTo>
                  <a:lnTo>
                    <a:pt x="132325" y="183014"/>
                  </a:lnTo>
                  <a:lnTo>
                    <a:pt x="95250" y="190500"/>
                  </a:lnTo>
                  <a:lnTo>
                    <a:pt x="58174" y="183014"/>
                  </a:lnTo>
                  <a:lnTo>
                    <a:pt x="27898" y="162601"/>
                  </a:lnTo>
                  <a:lnTo>
                    <a:pt x="7485" y="132325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03950" y="5949950"/>
              <a:ext cx="203200" cy="190500"/>
            </a:xfrm>
            <a:custGeom>
              <a:avLst/>
              <a:gdLst/>
              <a:ahLst/>
              <a:cxnLst/>
              <a:rect l="l" t="t" r="r" b="b"/>
              <a:pathLst>
                <a:path w="203200" h="190500">
                  <a:moveTo>
                    <a:pt x="101600" y="0"/>
                  </a:moveTo>
                  <a:lnTo>
                    <a:pt x="62052" y="7485"/>
                  </a:lnTo>
                  <a:lnTo>
                    <a:pt x="29757" y="27898"/>
                  </a:lnTo>
                  <a:lnTo>
                    <a:pt x="7984" y="58174"/>
                  </a:lnTo>
                  <a:lnTo>
                    <a:pt x="0" y="95250"/>
                  </a:lnTo>
                  <a:lnTo>
                    <a:pt x="7984" y="132325"/>
                  </a:lnTo>
                  <a:lnTo>
                    <a:pt x="29757" y="162601"/>
                  </a:lnTo>
                  <a:lnTo>
                    <a:pt x="62052" y="183014"/>
                  </a:lnTo>
                  <a:lnTo>
                    <a:pt x="101600" y="190500"/>
                  </a:lnTo>
                  <a:lnTo>
                    <a:pt x="141147" y="183014"/>
                  </a:lnTo>
                  <a:lnTo>
                    <a:pt x="173442" y="162601"/>
                  </a:lnTo>
                  <a:lnTo>
                    <a:pt x="195215" y="132325"/>
                  </a:lnTo>
                  <a:lnTo>
                    <a:pt x="203200" y="95250"/>
                  </a:lnTo>
                  <a:lnTo>
                    <a:pt x="195215" y="58174"/>
                  </a:lnTo>
                  <a:lnTo>
                    <a:pt x="173442" y="27898"/>
                  </a:lnTo>
                  <a:lnTo>
                    <a:pt x="141147" y="7485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03950" y="5949950"/>
              <a:ext cx="203200" cy="190500"/>
            </a:xfrm>
            <a:custGeom>
              <a:avLst/>
              <a:gdLst/>
              <a:ahLst/>
              <a:cxnLst/>
              <a:rect l="l" t="t" r="r" b="b"/>
              <a:pathLst>
                <a:path w="203200" h="190500">
                  <a:moveTo>
                    <a:pt x="0" y="95250"/>
                  </a:moveTo>
                  <a:lnTo>
                    <a:pt x="7984" y="58174"/>
                  </a:lnTo>
                  <a:lnTo>
                    <a:pt x="29757" y="27898"/>
                  </a:lnTo>
                  <a:lnTo>
                    <a:pt x="62052" y="7485"/>
                  </a:lnTo>
                  <a:lnTo>
                    <a:pt x="101600" y="0"/>
                  </a:lnTo>
                  <a:lnTo>
                    <a:pt x="141147" y="7485"/>
                  </a:lnTo>
                  <a:lnTo>
                    <a:pt x="173442" y="27898"/>
                  </a:lnTo>
                  <a:lnTo>
                    <a:pt x="195215" y="58174"/>
                  </a:lnTo>
                  <a:lnTo>
                    <a:pt x="203200" y="95250"/>
                  </a:lnTo>
                  <a:lnTo>
                    <a:pt x="195215" y="132325"/>
                  </a:lnTo>
                  <a:lnTo>
                    <a:pt x="173442" y="162601"/>
                  </a:lnTo>
                  <a:lnTo>
                    <a:pt x="141147" y="183014"/>
                  </a:lnTo>
                  <a:lnTo>
                    <a:pt x="101600" y="190500"/>
                  </a:lnTo>
                  <a:lnTo>
                    <a:pt x="62052" y="183014"/>
                  </a:lnTo>
                  <a:lnTo>
                    <a:pt x="29757" y="162601"/>
                  </a:lnTo>
                  <a:lnTo>
                    <a:pt x="7984" y="132325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896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95250" y="0"/>
                  </a:moveTo>
                  <a:lnTo>
                    <a:pt x="58174" y="7485"/>
                  </a:lnTo>
                  <a:lnTo>
                    <a:pt x="27897" y="27898"/>
                  </a:lnTo>
                  <a:lnTo>
                    <a:pt x="7485" y="58174"/>
                  </a:lnTo>
                  <a:lnTo>
                    <a:pt x="0" y="95250"/>
                  </a:lnTo>
                  <a:lnTo>
                    <a:pt x="7485" y="132325"/>
                  </a:lnTo>
                  <a:lnTo>
                    <a:pt x="27897" y="162601"/>
                  </a:lnTo>
                  <a:lnTo>
                    <a:pt x="58174" y="183014"/>
                  </a:lnTo>
                  <a:lnTo>
                    <a:pt x="95250" y="190500"/>
                  </a:lnTo>
                  <a:lnTo>
                    <a:pt x="132325" y="183014"/>
                  </a:lnTo>
                  <a:lnTo>
                    <a:pt x="162601" y="162601"/>
                  </a:lnTo>
                  <a:lnTo>
                    <a:pt x="183014" y="132325"/>
                  </a:lnTo>
                  <a:lnTo>
                    <a:pt x="190500" y="95250"/>
                  </a:lnTo>
                  <a:lnTo>
                    <a:pt x="183014" y="58174"/>
                  </a:lnTo>
                  <a:lnTo>
                    <a:pt x="162601" y="27898"/>
                  </a:lnTo>
                  <a:lnTo>
                    <a:pt x="132325" y="7485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89650" y="59499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0" y="95250"/>
                  </a:moveTo>
                  <a:lnTo>
                    <a:pt x="7485" y="58174"/>
                  </a:lnTo>
                  <a:lnTo>
                    <a:pt x="27898" y="27898"/>
                  </a:lnTo>
                  <a:lnTo>
                    <a:pt x="58174" y="7485"/>
                  </a:lnTo>
                  <a:lnTo>
                    <a:pt x="95250" y="0"/>
                  </a:lnTo>
                  <a:lnTo>
                    <a:pt x="132325" y="7485"/>
                  </a:lnTo>
                  <a:lnTo>
                    <a:pt x="162601" y="27898"/>
                  </a:lnTo>
                  <a:lnTo>
                    <a:pt x="183014" y="58174"/>
                  </a:lnTo>
                  <a:lnTo>
                    <a:pt x="190500" y="95250"/>
                  </a:lnTo>
                  <a:lnTo>
                    <a:pt x="183014" y="132325"/>
                  </a:lnTo>
                  <a:lnTo>
                    <a:pt x="162601" y="162601"/>
                  </a:lnTo>
                  <a:lnTo>
                    <a:pt x="132325" y="183014"/>
                  </a:lnTo>
                  <a:lnTo>
                    <a:pt x="95250" y="190500"/>
                  </a:lnTo>
                  <a:lnTo>
                    <a:pt x="58174" y="183014"/>
                  </a:lnTo>
                  <a:lnTo>
                    <a:pt x="27898" y="162601"/>
                  </a:lnTo>
                  <a:lnTo>
                    <a:pt x="7485" y="132325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21350" y="5949950"/>
              <a:ext cx="203200" cy="190500"/>
            </a:xfrm>
            <a:custGeom>
              <a:avLst/>
              <a:gdLst/>
              <a:ahLst/>
              <a:cxnLst/>
              <a:rect l="l" t="t" r="r" b="b"/>
              <a:pathLst>
                <a:path w="203200" h="190500">
                  <a:moveTo>
                    <a:pt x="101600" y="0"/>
                  </a:moveTo>
                  <a:lnTo>
                    <a:pt x="62052" y="7485"/>
                  </a:lnTo>
                  <a:lnTo>
                    <a:pt x="29757" y="27898"/>
                  </a:lnTo>
                  <a:lnTo>
                    <a:pt x="7984" y="58174"/>
                  </a:lnTo>
                  <a:lnTo>
                    <a:pt x="0" y="95250"/>
                  </a:lnTo>
                  <a:lnTo>
                    <a:pt x="7984" y="132325"/>
                  </a:lnTo>
                  <a:lnTo>
                    <a:pt x="29757" y="162601"/>
                  </a:lnTo>
                  <a:lnTo>
                    <a:pt x="62052" y="183014"/>
                  </a:lnTo>
                  <a:lnTo>
                    <a:pt x="101600" y="190500"/>
                  </a:lnTo>
                  <a:lnTo>
                    <a:pt x="141147" y="183014"/>
                  </a:lnTo>
                  <a:lnTo>
                    <a:pt x="173442" y="162601"/>
                  </a:lnTo>
                  <a:lnTo>
                    <a:pt x="195215" y="132325"/>
                  </a:lnTo>
                  <a:lnTo>
                    <a:pt x="203200" y="95250"/>
                  </a:lnTo>
                  <a:lnTo>
                    <a:pt x="195215" y="58174"/>
                  </a:lnTo>
                  <a:lnTo>
                    <a:pt x="173442" y="27898"/>
                  </a:lnTo>
                  <a:lnTo>
                    <a:pt x="141147" y="7485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21350" y="5949950"/>
              <a:ext cx="203200" cy="190500"/>
            </a:xfrm>
            <a:custGeom>
              <a:avLst/>
              <a:gdLst/>
              <a:ahLst/>
              <a:cxnLst/>
              <a:rect l="l" t="t" r="r" b="b"/>
              <a:pathLst>
                <a:path w="203200" h="190500">
                  <a:moveTo>
                    <a:pt x="0" y="95250"/>
                  </a:moveTo>
                  <a:lnTo>
                    <a:pt x="7984" y="58174"/>
                  </a:lnTo>
                  <a:lnTo>
                    <a:pt x="29757" y="27898"/>
                  </a:lnTo>
                  <a:lnTo>
                    <a:pt x="62052" y="7485"/>
                  </a:lnTo>
                  <a:lnTo>
                    <a:pt x="101600" y="0"/>
                  </a:lnTo>
                  <a:lnTo>
                    <a:pt x="141147" y="7485"/>
                  </a:lnTo>
                  <a:lnTo>
                    <a:pt x="173442" y="27898"/>
                  </a:lnTo>
                  <a:lnTo>
                    <a:pt x="195215" y="58174"/>
                  </a:lnTo>
                  <a:lnTo>
                    <a:pt x="203200" y="95250"/>
                  </a:lnTo>
                  <a:lnTo>
                    <a:pt x="195215" y="132325"/>
                  </a:lnTo>
                  <a:lnTo>
                    <a:pt x="173442" y="162601"/>
                  </a:lnTo>
                  <a:lnTo>
                    <a:pt x="141147" y="183014"/>
                  </a:lnTo>
                  <a:lnTo>
                    <a:pt x="101600" y="190500"/>
                  </a:lnTo>
                  <a:lnTo>
                    <a:pt x="62052" y="183014"/>
                  </a:lnTo>
                  <a:lnTo>
                    <a:pt x="29757" y="162601"/>
                  </a:lnTo>
                  <a:lnTo>
                    <a:pt x="7984" y="132325"/>
                  </a:lnTo>
                  <a:lnTo>
                    <a:pt x="0" y="952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4505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Как</a:t>
            </a:r>
            <a:r>
              <a:rPr spc="15" dirty="0"/>
              <a:t> </a:t>
            </a:r>
            <a:r>
              <a:rPr spc="-10" dirty="0"/>
              <a:t>выглядит</a:t>
            </a:r>
            <a:r>
              <a:rPr spc="90" dirty="0"/>
              <a:t> </a:t>
            </a:r>
            <a:r>
              <a:rPr spc="15" dirty="0"/>
              <a:t>смесь</a:t>
            </a:r>
            <a:r>
              <a:rPr spc="-114" dirty="0"/>
              <a:t> </a:t>
            </a:r>
            <a:r>
              <a:rPr spc="5" dirty="0"/>
              <a:t>распределений</a:t>
            </a: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5214" y="1481105"/>
            <a:ext cx="5185976" cy="410279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4505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Как</a:t>
            </a:r>
            <a:r>
              <a:rPr spc="15" dirty="0"/>
              <a:t> </a:t>
            </a:r>
            <a:r>
              <a:rPr spc="-10" dirty="0"/>
              <a:t>выглядит</a:t>
            </a:r>
            <a:r>
              <a:rPr spc="90" dirty="0"/>
              <a:t> </a:t>
            </a:r>
            <a:r>
              <a:rPr spc="15" dirty="0"/>
              <a:t>смесь</a:t>
            </a:r>
            <a:r>
              <a:rPr spc="-114" dirty="0"/>
              <a:t> </a:t>
            </a:r>
            <a:r>
              <a:rPr spc="5" dirty="0"/>
              <a:t>распределений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1822" y="1816692"/>
            <a:ext cx="6315158" cy="425307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3795" y="3258457"/>
            <a:ext cx="2927741" cy="12337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487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Постановка</a:t>
            </a:r>
            <a:r>
              <a:rPr spc="-130" dirty="0"/>
              <a:t> </a:t>
            </a:r>
            <a:r>
              <a:rPr spc="-5" dirty="0"/>
              <a:t>задачи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4239" y="1488687"/>
            <a:ext cx="8466455" cy="173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-80" dirty="0">
                <a:latin typeface="Calibri"/>
                <a:cs typeface="Calibri"/>
              </a:rPr>
              <a:t>о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dirty="0">
                <a:latin typeface="Calibri"/>
                <a:cs typeface="Calibri"/>
              </a:rPr>
              <a:t>ь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35" dirty="0">
                <a:latin typeface="Calibri"/>
                <a:cs typeface="Calibri"/>
              </a:rPr>
              <a:t>ж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265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нн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spc="-15" dirty="0">
                <a:latin typeface="Calibri"/>
                <a:cs typeface="Calibri"/>
              </a:rPr>
              <a:t>х</a:t>
            </a:r>
            <a:r>
              <a:rPr sz="2800" dirty="0">
                <a:latin typeface="Calibri"/>
                <a:cs typeface="Calibri"/>
              </a:rPr>
              <a:t>:</a:t>
            </a:r>
          </a:p>
          <a:p>
            <a:pPr marL="254000" indent="-228600">
              <a:lnSpc>
                <a:spcPts val="3329"/>
              </a:lnSpc>
              <a:spcBef>
                <a:spcPts val="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25" dirty="0">
                <a:latin typeface="Calibri"/>
                <a:cs typeface="Calibri"/>
              </a:rPr>
              <a:t>А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30" dirty="0">
                <a:latin typeface="Calibri"/>
                <a:cs typeface="Calibri"/>
              </a:rPr>
              <a:t>ы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30" dirty="0">
                <a:latin typeface="Calibri"/>
                <a:cs typeface="Calibri"/>
              </a:rPr>
              <a:t>я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70" dirty="0">
                <a:latin typeface="Cambria Math"/>
                <a:cs typeface="Cambria Math"/>
              </a:rPr>
              <a:t>𝑤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2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spc="-70" dirty="0">
                <a:latin typeface="Cambria Math"/>
                <a:cs typeface="Cambria Math"/>
              </a:rPr>
              <a:t>𝑤</a:t>
            </a:r>
            <a:r>
              <a:rPr lang="en-US" sz="3000" spc="690" baseline="-16666" dirty="0">
                <a:latin typeface="Cambria Math"/>
                <a:cs typeface="Cambria Math"/>
              </a:rPr>
              <a:t>K</a:t>
            </a:r>
            <a:endParaRPr sz="3000" baseline="-16666" dirty="0">
              <a:latin typeface="Cambria Math"/>
              <a:cs typeface="Cambria Math"/>
            </a:endParaRPr>
          </a:p>
          <a:p>
            <a:pPr marL="254000" indent="-228600">
              <a:lnSpc>
                <a:spcPts val="3329"/>
              </a:lnSpc>
              <a:buFont typeface="Arial"/>
              <a:buChar char="•"/>
              <a:tabLst>
                <a:tab pos="254000" algn="l"/>
              </a:tabLst>
            </a:pPr>
            <a:r>
              <a:rPr sz="2800" spc="-45" dirty="0">
                <a:latin typeface="Calibri"/>
                <a:cs typeface="Calibri"/>
              </a:rPr>
              <a:t>П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1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65" dirty="0">
                <a:latin typeface="Cambria Math"/>
                <a:cs typeface="Cambria Math"/>
              </a:rPr>
              <a:t>𝑝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spc="35" dirty="0">
                <a:latin typeface="Cambria Math"/>
                <a:cs typeface="Cambria Math"/>
              </a:rPr>
              <a:t>(</a:t>
            </a: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2800" spc="35" dirty="0">
                <a:latin typeface="Cambria Math"/>
                <a:cs typeface="Cambria Math"/>
              </a:rPr>
              <a:t>)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1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spc="-65" dirty="0">
                <a:latin typeface="Cambria Math"/>
                <a:cs typeface="Cambria Math"/>
              </a:rPr>
              <a:t>𝑝</a:t>
            </a:r>
            <a:r>
              <a:rPr lang="en-US" sz="3000" spc="1072" baseline="-16666" dirty="0">
                <a:latin typeface="Cambria Math"/>
                <a:cs typeface="Cambria Math"/>
              </a:rPr>
              <a:t>K</a:t>
            </a:r>
            <a:r>
              <a:rPr sz="2800" spc="35" dirty="0">
                <a:latin typeface="Cambria Math"/>
                <a:cs typeface="Cambria Math"/>
              </a:rPr>
              <a:t>(</a:t>
            </a: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2800" dirty="0">
                <a:latin typeface="Cambria Math"/>
                <a:cs typeface="Cambria Math"/>
              </a:rPr>
              <a:t>)</a:t>
            </a:r>
          </a:p>
          <a:p>
            <a:pPr marL="254000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45" dirty="0">
                <a:latin typeface="Calibri"/>
                <a:cs typeface="Calibri"/>
              </a:rPr>
              <a:t>П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dirty="0">
                <a:latin typeface="Calibri"/>
                <a:cs typeface="Calibri"/>
              </a:rPr>
              <a:t>ь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16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2800" dirty="0">
                <a:latin typeface="Cambria Math"/>
                <a:cs typeface="Cambria Math"/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1930" y="4800600"/>
            <a:ext cx="990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Нам нужно понять какие веса будут у отдельных компонент, а также какие будут плотности у отдельных компонент.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3795" y="3258457"/>
            <a:ext cx="2927741" cy="12337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4487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Постановка</a:t>
            </a:r>
            <a:r>
              <a:rPr spc="-130" dirty="0"/>
              <a:t> </a:t>
            </a:r>
            <a:r>
              <a:rPr spc="-5" dirty="0"/>
              <a:t>задачи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4239" y="1488687"/>
            <a:ext cx="8466455" cy="173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-80" dirty="0">
                <a:latin typeface="Calibri"/>
                <a:cs typeface="Calibri"/>
              </a:rPr>
              <a:t>о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dirty="0">
                <a:latin typeface="Calibri"/>
                <a:cs typeface="Calibri"/>
              </a:rPr>
              <a:t>ь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35" dirty="0">
                <a:latin typeface="Calibri"/>
                <a:cs typeface="Calibri"/>
              </a:rPr>
              <a:t>ж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265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нн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spc="-15" dirty="0">
                <a:latin typeface="Calibri"/>
                <a:cs typeface="Calibri"/>
              </a:rPr>
              <a:t>х</a:t>
            </a:r>
            <a:r>
              <a:rPr sz="2800" dirty="0">
                <a:latin typeface="Calibri"/>
                <a:cs typeface="Calibri"/>
              </a:rPr>
              <a:t>:</a:t>
            </a:r>
          </a:p>
          <a:p>
            <a:pPr marL="254000" indent="-228600">
              <a:lnSpc>
                <a:spcPts val="3329"/>
              </a:lnSpc>
              <a:spcBef>
                <a:spcPts val="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25" dirty="0">
                <a:latin typeface="Calibri"/>
                <a:cs typeface="Calibri"/>
              </a:rPr>
              <a:t>А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30" dirty="0">
                <a:latin typeface="Calibri"/>
                <a:cs typeface="Calibri"/>
              </a:rPr>
              <a:t>ы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-30" dirty="0">
                <a:latin typeface="Calibri"/>
                <a:cs typeface="Calibri"/>
              </a:rPr>
              <a:t>я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70" dirty="0">
                <a:latin typeface="Cambria Math"/>
                <a:cs typeface="Cambria Math"/>
              </a:rPr>
              <a:t>𝑤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2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spc="-70" dirty="0">
                <a:latin typeface="Cambria Math"/>
                <a:cs typeface="Cambria Math"/>
              </a:rPr>
              <a:t>𝑤</a:t>
            </a:r>
            <a:r>
              <a:rPr lang="en-US" sz="3000" spc="690" baseline="-16666" dirty="0">
                <a:latin typeface="Cambria Math"/>
                <a:cs typeface="Cambria Math"/>
              </a:rPr>
              <a:t>K</a:t>
            </a:r>
            <a:endParaRPr sz="3000" baseline="-16666" dirty="0">
              <a:latin typeface="Cambria Math"/>
              <a:cs typeface="Cambria Math"/>
            </a:endParaRPr>
          </a:p>
          <a:p>
            <a:pPr marL="254000" indent="-228600">
              <a:lnSpc>
                <a:spcPts val="3329"/>
              </a:lnSpc>
              <a:buFont typeface="Arial"/>
              <a:buChar char="•"/>
              <a:tabLst>
                <a:tab pos="254000" algn="l"/>
              </a:tabLst>
            </a:pPr>
            <a:r>
              <a:rPr sz="2800" spc="-45" dirty="0">
                <a:latin typeface="Calibri"/>
                <a:cs typeface="Calibri"/>
              </a:rPr>
              <a:t>П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1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65" dirty="0">
                <a:latin typeface="Cambria Math"/>
                <a:cs typeface="Cambria Math"/>
              </a:rPr>
              <a:t>𝑝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spc="35" dirty="0">
                <a:latin typeface="Cambria Math"/>
                <a:cs typeface="Cambria Math"/>
              </a:rPr>
              <a:t>(</a:t>
            </a: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2800" spc="35" dirty="0">
                <a:latin typeface="Cambria Math"/>
                <a:cs typeface="Cambria Math"/>
              </a:rPr>
              <a:t>)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1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spc="-65" dirty="0">
                <a:latin typeface="Cambria Math"/>
                <a:cs typeface="Cambria Math"/>
              </a:rPr>
              <a:t>𝑝</a:t>
            </a:r>
            <a:r>
              <a:rPr lang="en-US" sz="3000" spc="1072" baseline="-16666" dirty="0">
                <a:latin typeface="Cambria Math"/>
                <a:cs typeface="Cambria Math"/>
              </a:rPr>
              <a:t>K</a:t>
            </a:r>
            <a:r>
              <a:rPr sz="2800" spc="35" dirty="0">
                <a:latin typeface="Cambria Math"/>
                <a:cs typeface="Cambria Math"/>
              </a:rPr>
              <a:t>(</a:t>
            </a: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2800" dirty="0">
                <a:latin typeface="Cambria Math"/>
                <a:cs typeface="Cambria Math"/>
              </a:rPr>
              <a:t>)</a:t>
            </a:r>
          </a:p>
          <a:p>
            <a:pPr marL="254000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45" dirty="0">
                <a:latin typeface="Calibri"/>
                <a:cs typeface="Calibri"/>
              </a:rPr>
              <a:t>П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ст</a:t>
            </a:r>
            <a:r>
              <a:rPr sz="2800" dirty="0">
                <a:latin typeface="Calibri"/>
                <a:cs typeface="Calibri"/>
              </a:rPr>
              <a:t>ь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5" dirty="0">
                <a:latin typeface="Calibri"/>
                <a:cs typeface="Calibri"/>
              </a:rPr>
              <a:t>д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165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2800" dirty="0">
                <a:latin typeface="Cambria Math"/>
                <a:cs typeface="Cambria Math"/>
              </a:rPr>
              <a:t>:</a:t>
            </a:r>
          </a:p>
        </p:txBody>
      </p:sp>
      <p:sp>
        <p:nvSpPr>
          <p:cNvPr id="5" name="object 5"/>
          <p:cNvSpPr/>
          <p:nvPr/>
        </p:nvSpPr>
        <p:spPr>
          <a:xfrm>
            <a:off x="9355593" y="4890832"/>
            <a:ext cx="440690" cy="329565"/>
          </a:xfrm>
          <a:custGeom>
            <a:avLst/>
            <a:gdLst/>
            <a:ahLst/>
            <a:cxnLst/>
            <a:rect l="l" t="t" r="r" b="b"/>
            <a:pathLst>
              <a:path w="440690" h="329564">
                <a:moveTo>
                  <a:pt x="335633" y="0"/>
                </a:moveTo>
                <a:lnTo>
                  <a:pt x="330944" y="13370"/>
                </a:lnTo>
                <a:lnTo>
                  <a:pt x="350011" y="21644"/>
                </a:lnTo>
                <a:lnTo>
                  <a:pt x="366409" y="33099"/>
                </a:lnTo>
                <a:lnTo>
                  <a:pt x="391195" y="65547"/>
                </a:lnTo>
                <a:lnTo>
                  <a:pt x="405780" y="109324"/>
                </a:lnTo>
                <a:lnTo>
                  <a:pt x="410641" y="163041"/>
                </a:lnTo>
                <a:lnTo>
                  <a:pt x="409420" y="192092"/>
                </a:lnTo>
                <a:lnTo>
                  <a:pt x="399653" y="242185"/>
                </a:lnTo>
                <a:lnTo>
                  <a:pt x="380055" y="281307"/>
                </a:lnTo>
                <a:lnTo>
                  <a:pt x="350234" y="307699"/>
                </a:lnTo>
                <a:lnTo>
                  <a:pt x="331466" y="316011"/>
                </a:lnTo>
                <a:lnTo>
                  <a:pt x="335633" y="329382"/>
                </a:lnTo>
                <a:lnTo>
                  <a:pt x="380560" y="308306"/>
                </a:lnTo>
                <a:lnTo>
                  <a:pt x="413594" y="271821"/>
                </a:lnTo>
                <a:lnTo>
                  <a:pt x="433909" y="222966"/>
                </a:lnTo>
                <a:lnTo>
                  <a:pt x="440681" y="164777"/>
                </a:lnTo>
                <a:lnTo>
                  <a:pt x="438982" y="134581"/>
                </a:lnTo>
                <a:lnTo>
                  <a:pt x="425395" y="81059"/>
                </a:lnTo>
                <a:lnTo>
                  <a:pt x="398449" y="37488"/>
                </a:lnTo>
                <a:lnTo>
                  <a:pt x="359512" y="8621"/>
                </a:lnTo>
                <a:lnTo>
                  <a:pt x="335633" y="0"/>
                </a:lnTo>
                <a:close/>
              </a:path>
              <a:path w="44069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7" y="86193"/>
                </a:lnTo>
                <a:lnTo>
                  <a:pt x="60658" y="47733"/>
                </a:lnTo>
                <a:lnTo>
                  <a:pt x="90740" y="21644"/>
                </a:lnTo>
                <a:lnTo>
                  <a:pt x="109736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41493" y="4890832"/>
            <a:ext cx="440690" cy="329565"/>
          </a:xfrm>
          <a:custGeom>
            <a:avLst/>
            <a:gdLst/>
            <a:ahLst/>
            <a:cxnLst/>
            <a:rect l="l" t="t" r="r" b="b"/>
            <a:pathLst>
              <a:path w="440690" h="329564">
                <a:moveTo>
                  <a:pt x="335633" y="0"/>
                </a:moveTo>
                <a:lnTo>
                  <a:pt x="330944" y="13370"/>
                </a:lnTo>
                <a:lnTo>
                  <a:pt x="350011" y="21644"/>
                </a:lnTo>
                <a:lnTo>
                  <a:pt x="366409" y="33099"/>
                </a:lnTo>
                <a:lnTo>
                  <a:pt x="391195" y="65547"/>
                </a:lnTo>
                <a:lnTo>
                  <a:pt x="405780" y="109324"/>
                </a:lnTo>
                <a:lnTo>
                  <a:pt x="410641" y="163041"/>
                </a:lnTo>
                <a:lnTo>
                  <a:pt x="409420" y="192092"/>
                </a:lnTo>
                <a:lnTo>
                  <a:pt x="399653" y="242185"/>
                </a:lnTo>
                <a:lnTo>
                  <a:pt x="380055" y="281307"/>
                </a:lnTo>
                <a:lnTo>
                  <a:pt x="350234" y="307699"/>
                </a:lnTo>
                <a:lnTo>
                  <a:pt x="331466" y="316011"/>
                </a:lnTo>
                <a:lnTo>
                  <a:pt x="335633" y="329382"/>
                </a:lnTo>
                <a:lnTo>
                  <a:pt x="380560" y="308306"/>
                </a:lnTo>
                <a:lnTo>
                  <a:pt x="413594" y="271821"/>
                </a:lnTo>
                <a:lnTo>
                  <a:pt x="433909" y="222966"/>
                </a:lnTo>
                <a:lnTo>
                  <a:pt x="440681" y="164777"/>
                </a:lnTo>
                <a:lnTo>
                  <a:pt x="438982" y="134581"/>
                </a:lnTo>
                <a:lnTo>
                  <a:pt x="425395" y="81059"/>
                </a:lnTo>
                <a:lnTo>
                  <a:pt x="398449" y="37488"/>
                </a:lnTo>
                <a:lnTo>
                  <a:pt x="359512" y="8621"/>
                </a:lnTo>
                <a:lnTo>
                  <a:pt x="335633" y="0"/>
                </a:lnTo>
                <a:close/>
              </a:path>
              <a:path w="44069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7" y="86193"/>
                </a:lnTo>
                <a:lnTo>
                  <a:pt x="60658" y="47733"/>
                </a:lnTo>
                <a:lnTo>
                  <a:pt x="90740" y="21644"/>
                </a:lnTo>
                <a:lnTo>
                  <a:pt x="109736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8839" y="4354331"/>
            <a:ext cx="10311765" cy="88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latin typeface="Calibri"/>
                <a:cs typeface="Calibri"/>
              </a:rPr>
              <a:t>Что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будем</a:t>
            </a:r>
            <a:r>
              <a:rPr sz="2800" spc="-1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делать:</a:t>
            </a:r>
            <a:endParaRPr sz="2800" dirty="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40"/>
              </a:spcBef>
              <a:tabLst>
                <a:tab pos="8597265" algn="l"/>
                <a:tab pos="8952865" algn="l"/>
                <a:tab pos="10083165" algn="l"/>
              </a:tabLst>
            </a:pPr>
            <a:r>
              <a:rPr sz="2800" spc="-25" dirty="0">
                <a:latin typeface="Calibri"/>
                <a:cs typeface="Calibri"/>
              </a:rPr>
              <a:t>По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выборке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оценим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параметры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модели: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𝑤</a:t>
            </a:r>
            <a:r>
              <a:rPr sz="3000" spc="7" baseline="-16666" dirty="0">
                <a:latin typeface="Cambria Math"/>
                <a:cs typeface="Cambria Math"/>
              </a:rPr>
              <a:t>1</a:t>
            </a:r>
            <a:r>
              <a:rPr sz="2800" spc="5" dirty="0">
                <a:latin typeface="Cambria Math"/>
                <a:cs typeface="Cambria Math"/>
              </a:rPr>
              <a:t>,</a:t>
            </a:r>
            <a:r>
              <a:rPr sz="2800" spc="-9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21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0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𝑤</a:t>
            </a:r>
            <a:r>
              <a:rPr lang="en-US" sz="3000" spc="292" baseline="-16666" dirty="0">
                <a:latin typeface="Cambria Math"/>
                <a:cs typeface="Cambria Math"/>
              </a:rPr>
              <a:t>K</a:t>
            </a:r>
            <a:r>
              <a:rPr sz="3000" spc="487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60" dirty="0">
                <a:latin typeface="Cambria Math"/>
                <a:cs typeface="Cambria Math"/>
              </a:rPr>
              <a:t>𝑝</a:t>
            </a:r>
            <a:r>
              <a:rPr sz="3000" spc="-89" baseline="-16666" dirty="0">
                <a:latin typeface="Cambria Math"/>
                <a:cs typeface="Cambria Math"/>
              </a:rPr>
              <a:t>1	</a:t>
            </a:r>
            <a:r>
              <a:rPr sz="2800" dirty="0">
                <a:latin typeface="Cambria Math"/>
                <a:cs typeface="Cambria Math"/>
              </a:rPr>
              <a:t>𝑥	</a:t>
            </a:r>
            <a:r>
              <a:rPr sz="2800" spc="160" dirty="0">
                <a:latin typeface="Cambria Math"/>
                <a:cs typeface="Cambria Math"/>
              </a:rPr>
              <a:t>,…</a:t>
            </a:r>
            <a:r>
              <a:rPr sz="2800" spc="-1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lang="en-US" sz="3000" spc="292" baseline="-16666" dirty="0">
                <a:latin typeface="Cambria Math"/>
                <a:cs typeface="Cambria Math"/>
              </a:rPr>
              <a:t>K</a:t>
            </a:r>
            <a:r>
              <a:rPr sz="3000" spc="292" baseline="-16666" dirty="0">
                <a:latin typeface="Cambria Math"/>
                <a:cs typeface="Cambria Math"/>
              </a:rPr>
              <a:t>	</a:t>
            </a:r>
            <a:r>
              <a:rPr sz="2800" dirty="0">
                <a:latin typeface="Cambria Math"/>
                <a:cs typeface="Cambria Math"/>
              </a:rPr>
              <a:t>𝑥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36443E3-B957-4E66-9717-B04E9DE4DF63}"/>
              </a:ext>
            </a:extLst>
          </p:cNvPr>
          <p:cNvSpPr/>
          <p:nvPr/>
        </p:nvSpPr>
        <p:spPr>
          <a:xfrm>
            <a:off x="762000" y="5346494"/>
            <a:ext cx="11273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</a:pPr>
            <a:r>
              <a:rPr lang="ru-RU" spc="-15" dirty="0">
                <a:cs typeface="Calibri"/>
              </a:rPr>
              <a:t>Зачем:</a:t>
            </a:r>
            <a:endParaRPr lang="ru-RU" dirty="0"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40"/>
              </a:spcBef>
            </a:pPr>
            <a:r>
              <a:rPr lang="ru-RU" dirty="0">
                <a:cs typeface="Calibri"/>
              </a:rPr>
              <a:t>Сможем</a:t>
            </a:r>
            <a:r>
              <a:rPr lang="ru-RU" spc="-130" dirty="0">
                <a:cs typeface="Calibri"/>
              </a:rPr>
              <a:t> </a:t>
            </a:r>
            <a:r>
              <a:rPr lang="ru-RU" spc="-10" dirty="0">
                <a:cs typeface="Calibri"/>
              </a:rPr>
              <a:t>оценивать</a:t>
            </a:r>
            <a:r>
              <a:rPr lang="ru-RU" spc="50" dirty="0">
                <a:cs typeface="Calibri"/>
              </a:rPr>
              <a:t> </a:t>
            </a:r>
            <a:r>
              <a:rPr lang="ru-RU" dirty="0">
                <a:cs typeface="Calibri"/>
              </a:rPr>
              <a:t>вероятность</a:t>
            </a:r>
            <a:r>
              <a:rPr lang="ru-RU" spc="-50" dirty="0">
                <a:cs typeface="Calibri"/>
              </a:rPr>
              <a:t> </a:t>
            </a:r>
            <a:r>
              <a:rPr lang="ru-RU" dirty="0">
                <a:cs typeface="Calibri"/>
              </a:rPr>
              <a:t>принадлежности</a:t>
            </a:r>
            <a:r>
              <a:rPr lang="ru-RU" spc="-145" dirty="0">
                <a:cs typeface="Calibri"/>
              </a:rPr>
              <a:t> </a:t>
            </a:r>
            <a:r>
              <a:rPr lang="ru-RU" dirty="0">
                <a:cs typeface="Calibri"/>
              </a:rPr>
              <a:t>к</a:t>
            </a:r>
            <a:r>
              <a:rPr lang="ru-RU" spc="65" dirty="0">
                <a:cs typeface="Calibri"/>
              </a:rPr>
              <a:t> </a:t>
            </a:r>
            <a:r>
              <a:rPr lang="ru-RU" spc="-5" dirty="0">
                <a:cs typeface="Calibri"/>
              </a:rPr>
              <a:t>кластеру. (У нас есть плотность каждого кластера, которую мы отожествляем с компонентом смеси, мы можем подставить плотность, посмотреть какая вероятность получается и от этого делать выводы.)</a:t>
            </a:r>
            <a:endParaRPr lang="ru-RU" dirty="0"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9111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Постановка</a:t>
            </a:r>
            <a:r>
              <a:rPr spc="-80" dirty="0"/>
              <a:t> </a:t>
            </a:r>
            <a:r>
              <a:rPr spc="-10" dirty="0"/>
              <a:t>задачи:</a:t>
            </a:r>
            <a:r>
              <a:rPr spc="30" dirty="0"/>
              <a:t> </a:t>
            </a:r>
            <a:r>
              <a:rPr spc="-5" dirty="0"/>
              <a:t>разделение</a:t>
            </a:r>
            <a:r>
              <a:rPr spc="15" dirty="0"/>
              <a:t> смеси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595" y="1848757"/>
            <a:ext cx="2927741" cy="123371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259203" y="2349488"/>
            <a:ext cx="440690" cy="329565"/>
          </a:xfrm>
          <a:custGeom>
            <a:avLst/>
            <a:gdLst/>
            <a:ahLst/>
            <a:cxnLst/>
            <a:rect l="l" t="t" r="r" b="b"/>
            <a:pathLst>
              <a:path w="440690" h="329564">
                <a:moveTo>
                  <a:pt x="335631" y="0"/>
                </a:moveTo>
                <a:lnTo>
                  <a:pt x="330944" y="13369"/>
                </a:lnTo>
                <a:lnTo>
                  <a:pt x="350011" y="21643"/>
                </a:lnTo>
                <a:lnTo>
                  <a:pt x="366408" y="33098"/>
                </a:lnTo>
                <a:lnTo>
                  <a:pt x="391194" y="65545"/>
                </a:lnTo>
                <a:lnTo>
                  <a:pt x="405780" y="109323"/>
                </a:lnTo>
                <a:lnTo>
                  <a:pt x="410641" y="163041"/>
                </a:lnTo>
                <a:lnTo>
                  <a:pt x="409420" y="192092"/>
                </a:lnTo>
                <a:lnTo>
                  <a:pt x="399653" y="242184"/>
                </a:lnTo>
                <a:lnTo>
                  <a:pt x="380055" y="281306"/>
                </a:lnTo>
                <a:lnTo>
                  <a:pt x="350233" y="307698"/>
                </a:lnTo>
                <a:lnTo>
                  <a:pt x="331464" y="316011"/>
                </a:lnTo>
                <a:lnTo>
                  <a:pt x="335631" y="329380"/>
                </a:lnTo>
                <a:lnTo>
                  <a:pt x="380559" y="308306"/>
                </a:lnTo>
                <a:lnTo>
                  <a:pt x="413593" y="271821"/>
                </a:lnTo>
                <a:lnTo>
                  <a:pt x="433908" y="222965"/>
                </a:lnTo>
                <a:lnTo>
                  <a:pt x="440679" y="164777"/>
                </a:lnTo>
                <a:lnTo>
                  <a:pt x="438981" y="134581"/>
                </a:lnTo>
                <a:lnTo>
                  <a:pt x="425395" y="81058"/>
                </a:lnTo>
                <a:lnTo>
                  <a:pt x="398449" y="37488"/>
                </a:lnTo>
                <a:lnTo>
                  <a:pt x="359511" y="8621"/>
                </a:lnTo>
                <a:lnTo>
                  <a:pt x="335631" y="0"/>
                </a:lnTo>
                <a:close/>
              </a:path>
              <a:path w="44069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45103" y="2349488"/>
            <a:ext cx="440690" cy="329565"/>
          </a:xfrm>
          <a:custGeom>
            <a:avLst/>
            <a:gdLst/>
            <a:ahLst/>
            <a:cxnLst/>
            <a:rect l="l" t="t" r="r" b="b"/>
            <a:pathLst>
              <a:path w="440690" h="329564">
                <a:moveTo>
                  <a:pt x="335631" y="0"/>
                </a:moveTo>
                <a:lnTo>
                  <a:pt x="330944" y="13369"/>
                </a:lnTo>
                <a:lnTo>
                  <a:pt x="350011" y="21643"/>
                </a:lnTo>
                <a:lnTo>
                  <a:pt x="366408" y="33098"/>
                </a:lnTo>
                <a:lnTo>
                  <a:pt x="391194" y="65545"/>
                </a:lnTo>
                <a:lnTo>
                  <a:pt x="405780" y="109323"/>
                </a:lnTo>
                <a:lnTo>
                  <a:pt x="410641" y="163041"/>
                </a:lnTo>
                <a:lnTo>
                  <a:pt x="409420" y="192092"/>
                </a:lnTo>
                <a:lnTo>
                  <a:pt x="399653" y="242184"/>
                </a:lnTo>
                <a:lnTo>
                  <a:pt x="380055" y="281306"/>
                </a:lnTo>
                <a:lnTo>
                  <a:pt x="350233" y="307698"/>
                </a:lnTo>
                <a:lnTo>
                  <a:pt x="331464" y="316011"/>
                </a:lnTo>
                <a:lnTo>
                  <a:pt x="335631" y="329380"/>
                </a:lnTo>
                <a:lnTo>
                  <a:pt x="380559" y="308306"/>
                </a:lnTo>
                <a:lnTo>
                  <a:pt x="413593" y="271821"/>
                </a:lnTo>
                <a:lnTo>
                  <a:pt x="433908" y="222965"/>
                </a:lnTo>
                <a:lnTo>
                  <a:pt x="440679" y="164777"/>
                </a:lnTo>
                <a:lnTo>
                  <a:pt x="438981" y="134581"/>
                </a:lnTo>
                <a:lnTo>
                  <a:pt x="425395" y="81058"/>
                </a:lnTo>
                <a:lnTo>
                  <a:pt x="398449" y="37488"/>
                </a:lnTo>
                <a:lnTo>
                  <a:pt x="359511" y="8621"/>
                </a:lnTo>
                <a:lnTo>
                  <a:pt x="335631" y="0"/>
                </a:lnTo>
                <a:close/>
              </a:path>
              <a:path w="44069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2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70349" y="2244787"/>
            <a:ext cx="5523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809365" algn="l"/>
                <a:tab pos="4164965" algn="l"/>
                <a:tab pos="5295265" algn="l"/>
              </a:tabLst>
            </a:pPr>
            <a:r>
              <a:rPr sz="2800" dirty="0">
                <a:latin typeface="Calibri"/>
                <a:cs typeface="Calibri"/>
              </a:rPr>
              <a:t>Оценить: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𝑤</a:t>
            </a:r>
            <a:r>
              <a:rPr sz="3000" spc="7" baseline="-16666" dirty="0">
                <a:latin typeface="Cambria Math"/>
                <a:cs typeface="Cambria Math"/>
              </a:rPr>
              <a:t>1</a:t>
            </a:r>
            <a:r>
              <a:rPr sz="2800" spc="5" dirty="0">
                <a:latin typeface="Cambria Math"/>
                <a:cs typeface="Cambria Math"/>
              </a:rPr>
              <a:t>,</a:t>
            </a:r>
            <a:r>
              <a:rPr sz="2800" spc="-9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2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0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𝑤</a:t>
            </a:r>
            <a:r>
              <a:rPr lang="en-US" sz="3000" spc="292" baseline="-16666" dirty="0">
                <a:latin typeface="Cambria Math"/>
                <a:cs typeface="Cambria Math"/>
              </a:rPr>
              <a:t>k</a:t>
            </a:r>
            <a:r>
              <a:rPr sz="3000" spc="630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60" dirty="0">
                <a:latin typeface="Cambria Math"/>
                <a:cs typeface="Cambria Math"/>
              </a:rPr>
              <a:t>𝑝</a:t>
            </a:r>
            <a:r>
              <a:rPr sz="3000" spc="-89" baseline="-16666" dirty="0">
                <a:latin typeface="Cambria Math"/>
                <a:cs typeface="Cambria Math"/>
              </a:rPr>
              <a:t>1	</a:t>
            </a:r>
            <a:r>
              <a:rPr sz="2800" dirty="0">
                <a:latin typeface="Cambria Math"/>
                <a:cs typeface="Cambria Math"/>
              </a:rPr>
              <a:t>𝑥	</a:t>
            </a:r>
            <a:r>
              <a:rPr sz="2800" spc="160" dirty="0">
                <a:latin typeface="Cambria Math"/>
                <a:cs typeface="Cambria Math"/>
              </a:rPr>
              <a:t>,…</a:t>
            </a:r>
            <a:r>
              <a:rPr sz="2800" spc="-12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spc="195" dirty="0">
                <a:latin typeface="Cambria Math"/>
                <a:cs typeface="Cambria Math"/>
              </a:rPr>
              <a:t>𝑝</a:t>
            </a:r>
            <a:r>
              <a:rPr lang="en-US" sz="3000" spc="292" baseline="-16666" dirty="0">
                <a:latin typeface="Cambria Math"/>
                <a:cs typeface="Cambria Math"/>
              </a:rPr>
              <a:t>k</a:t>
            </a:r>
            <a:r>
              <a:rPr sz="3000" spc="292" baseline="-16666" dirty="0">
                <a:latin typeface="Cambria Math"/>
                <a:cs typeface="Cambria Math"/>
              </a:rPr>
              <a:t>	</a:t>
            </a:r>
            <a:r>
              <a:rPr sz="2800" dirty="0">
                <a:latin typeface="Cambria Math"/>
                <a:cs typeface="Cambria Math"/>
              </a:rPr>
              <a:t>𝑥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86300" y="2324100"/>
            <a:ext cx="571500" cy="368300"/>
            <a:chOff x="4686300" y="2324100"/>
            <a:chExt cx="571500" cy="368300"/>
          </a:xfrm>
        </p:grpSpPr>
        <p:sp>
          <p:nvSpPr>
            <p:cNvPr id="8" name="object 8"/>
            <p:cNvSpPr/>
            <p:nvPr/>
          </p:nvSpPr>
          <p:spPr>
            <a:xfrm>
              <a:off x="4692650" y="2330450"/>
              <a:ext cx="558800" cy="355600"/>
            </a:xfrm>
            <a:custGeom>
              <a:avLst/>
              <a:gdLst/>
              <a:ahLst/>
              <a:cxnLst/>
              <a:rect l="l" t="t" r="r" b="b"/>
              <a:pathLst>
                <a:path w="558800" h="355600">
                  <a:moveTo>
                    <a:pt x="381000" y="0"/>
                  </a:moveTo>
                  <a:lnTo>
                    <a:pt x="381000" y="88900"/>
                  </a:lnTo>
                  <a:lnTo>
                    <a:pt x="0" y="88900"/>
                  </a:lnTo>
                  <a:lnTo>
                    <a:pt x="0" y="266700"/>
                  </a:lnTo>
                  <a:lnTo>
                    <a:pt x="381000" y="266700"/>
                  </a:lnTo>
                  <a:lnTo>
                    <a:pt x="381000" y="355600"/>
                  </a:lnTo>
                  <a:lnTo>
                    <a:pt x="558800" y="1778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92650" y="2330450"/>
              <a:ext cx="558800" cy="355600"/>
            </a:xfrm>
            <a:custGeom>
              <a:avLst/>
              <a:gdLst/>
              <a:ahLst/>
              <a:cxnLst/>
              <a:rect l="l" t="t" r="r" b="b"/>
              <a:pathLst>
                <a:path w="558800" h="355600">
                  <a:moveTo>
                    <a:pt x="0" y="88900"/>
                  </a:moveTo>
                  <a:lnTo>
                    <a:pt x="381000" y="88900"/>
                  </a:lnTo>
                  <a:lnTo>
                    <a:pt x="381000" y="0"/>
                  </a:lnTo>
                  <a:lnTo>
                    <a:pt x="558800" y="177800"/>
                  </a:lnTo>
                  <a:lnTo>
                    <a:pt x="381000" y="355600"/>
                  </a:lnTo>
                  <a:lnTo>
                    <a:pt x="381000" y="266700"/>
                  </a:lnTo>
                  <a:lnTo>
                    <a:pt x="0" y="266700"/>
                  </a:lnTo>
                  <a:lnTo>
                    <a:pt x="0" y="88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2433" y="3697431"/>
            <a:ext cx="2854325" cy="4672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09600" y="4460839"/>
            <a:ext cx="10820400" cy="1388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7100"/>
              </a:lnSpc>
              <a:spcBef>
                <a:spcPts val="100"/>
              </a:spcBef>
              <a:tabLst>
                <a:tab pos="2247265" algn="l"/>
                <a:tab pos="2666365" algn="l"/>
              </a:tabLst>
            </a:pPr>
            <a:r>
              <a:rPr sz="2800" spc="-5" dirty="0">
                <a:latin typeface="Calibri"/>
                <a:cs typeface="Calibri"/>
              </a:rPr>
              <a:t>Например,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lang="en-US"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lang="en-US" sz="2800" dirty="0">
                <a:latin typeface="Cambria Math"/>
                <a:cs typeface="Cambria Math"/>
              </a:rPr>
              <a:t>         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плотность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нормального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распределения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(со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своими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параметрами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для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каждой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spc="10" dirty="0" err="1">
                <a:latin typeface="Calibri"/>
                <a:cs typeface="Calibri"/>
              </a:rPr>
              <a:t>компоненты</a:t>
            </a:r>
            <a:r>
              <a:rPr sz="2800" spc="10" dirty="0">
                <a:latin typeface="Calibri"/>
                <a:cs typeface="Calibri"/>
              </a:rPr>
              <a:t>)</a:t>
            </a:r>
            <a:endParaRPr lang="en-US" sz="2800" spc="10" dirty="0">
              <a:latin typeface="Calibri"/>
              <a:cs typeface="Calibri"/>
            </a:endParaRPr>
          </a:p>
          <a:p>
            <a:pPr marL="38100" marR="30480">
              <a:lnSpc>
                <a:spcPct val="107100"/>
              </a:lnSpc>
              <a:spcBef>
                <a:spcPts val="100"/>
              </a:spcBef>
              <a:tabLst>
                <a:tab pos="2247265" algn="l"/>
                <a:tab pos="2666365" algn="l"/>
              </a:tabLst>
            </a:pPr>
            <a:r>
              <a:rPr lang="ru-RU" sz="2800" spc="10" dirty="0">
                <a:latin typeface="Calibri"/>
                <a:cs typeface="Calibri"/>
              </a:rPr>
              <a:t>То есть из какого-то одного семейства.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BE66A9C-D0E3-49ED-9193-080DCB25C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4343400"/>
            <a:ext cx="1266825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dirty="0"/>
              <a:t>Ранее:</a:t>
            </a:r>
            <a:r>
              <a:rPr spc="-75" dirty="0"/>
              <a:t> </a:t>
            </a:r>
            <a:r>
              <a:rPr spc="-20" dirty="0"/>
              <a:t>обучение</a:t>
            </a:r>
            <a:r>
              <a:rPr spc="210" dirty="0"/>
              <a:t> </a:t>
            </a:r>
            <a:r>
              <a:rPr spc="-15" dirty="0"/>
              <a:t>на</a:t>
            </a:r>
            <a:r>
              <a:rPr spc="15" dirty="0"/>
              <a:t> </a:t>
            </a:r>
            <a:r>
              <a:rPr spc="-5" dirty="0"/>
              <a:t>размеченных</a:t>
            </a:r>
            <a:r>
              <a:rPr spc="-55" dirty="0"/>
              <a:t> </a:t>
            </a:r>
            <a:r>
              <a:rPr spc="-10" dirty="0"/>
              <a:t>данных </a:t>
            </a:r>
            <a:r>
              <a:rPr spc="-980" dirty="0"/>
              <a:t> </a:t>
            </a:r>
            <a:r>
              <a:rPr dirty="0"/>
              <a:t>(supervised</a:t>
            </a:r>
            <a:r>
              <a:rPr spc="10" dirty="0"/>
              <a:t> </a:t>
            </a:r>
            <a:r>
              <a:rPr spc="15" dirty="0"/>
              <a:t>learning)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4239" y="1845945"/>
            <a:ext cx="3523615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3329"/>
              </a:lnSpc>
              <a:spcBef>
                <a:spcPts val="100"/>
              </a:spcBef>
            </a:pPr>
            <a:r>
              <a:rPr sz="2800" spc="-10" dirty="0">
                <a:latin typeface="Cambria Math"/>
                <a:cs typeface="Cambria Math"/>
              </a:rPr>
              <a:t>Обучающая</a:t>
            </a:r>
            <a:r>
              <a:rPr sz="2800" spc="25" dirty="0">
                <a:latin typeface="Cambria Math"/>
                <a:cs typeface="Cambria Math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выборка:</a:t>
            </a:r>
            <a:endParaRPr sz="2800">
              <a:latin typeface="Cambria Math"/>
              <a:cs typeface="Cambria Math"/>
            </a:endParaRPr>
          </a:p>
          <a:p>
            <a:pPr marL="25400">
              <a:lnSpc>
                <a:spcPts val="3300"/>
              </a:lnSpc>
            </a:pPr>
            <a:r>
              <a:rPr sz="2800" spc="-95" dirty="0">
                <a:latin typeface="Cambria Math"/>
                <a:cs typeface="Cambria Math"/>
              </a:rPr>
              <a:t>𝑥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1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00" spc="-607" baseline="-16666" dirty="0">
                <a:latin typeface="Cambria Math"/>
                <a:cs typeface="Cambria Math"/>
              </a:rPr>
              <a:t>4</a:t>
            </a:r>
            <a:r>
              <a:rPr sz="3000" baseline="-16666" dirty="0">
                <a:latin typeface="Cambria Math"/>
                <a:cs typeface="Cambria Math"/>
              </a:rPr>
              <a:t> </a:t>
            </a:r>
            <a:r>
              <a:rPr sz="3000" spc="-135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-5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ы</a:t>
            </a:r>
            <a:endParaRPr sz="2800">
              <a:latin typeface="Calibri"/>
              <a:cs typeface="Calibri"/>
            </a:endParaRPr>
          </a:p>
          <a:p>
            <a:pPr marL="25400">
              <a:lnSpc>
                <a:spcPts val="3329"/>
              </a:lnSpc>
            </a:pPr>
            <a:r>
              <a:rPr sz="2800" spc="-170" dirty="0">
                <a:latin typeface="Cambria Math"/>
                <a:cs typeface="Cambria Math"/>
              </a:rPr>
              <a:t>𝑦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2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spc="-70" dirty="0">
                <a:latin typeface="Cambria Math"/>
                <a:cs typeface="Cambria Math"/>
              </a:rPr>
              <a:t>𝑦</a:t>
            </a:r>
            <a:r>
              <a:rPr sz="3000" spc="-607" baseline="-16666" dirty="0">
                <a:latin typeface="Cambria Math"/>
                <a:cs typeface="Cambria Math"/>
              </a:rPr>
              <a:t>4</a:t>
            </a:r>
            <a:r>
              <a:rPr sz="3000" baseline="-16666" dirty="0">
                <a:latin typeface="Cambria Math"/>
                <a:cs typeface="Cambria Math"/>
              </a:rPr>
              <a:t> </a:t>
            </a:r>
            <a:r>
              <a:rPr sz="3000" spc="-135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ы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0003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Проблема решения</a:t>
            </a:r>
            <a:endParaRPr spc="-1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96" y="1943416"/>
            <a:ext cx="10484752" cy="3029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4392031" y="1511296"/>
            <a:ext cx="315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Напишем правдоподобие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4343400" y="3458376"/>
            <a:ext cx="453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2. Узнаем сумму логарифмов </a:t>
            </a:r>
            <a:r>
              <a:rPr lang="en-US" dirty="0"/>
              <a:t>p(x)</a:t>
            </a:r>
            <a:endParaRPr lang="ru-RU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26996" y="1828800"/>
            <a:ext cx="10485120" cy="3145155"/>
            <a:chOff x="726996" y="1828800"/>
            <a:chExt cx="10485120" cy="3145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996" y="1943416"/>
              <a:ext cx="10484752" cy="30299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604249" y="4032250"/>
              <a:ext cx="939800" cy="571500"/>
            </a:xfrm>
            <a:custGeom>
              <a:avLst/>
              <a:gdLst/>
              <a:ahLst/>
              <a:cxnLst/>
              <a:rect l="l" t="t" r="r" b="b"/>
              <a:pathLst>
                <a:path w="939800" h="571500">
                  <a:moveTo>
                    <a:pt x="9398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939800" y="571500"/>
                  </a:lnTo>
                  <a:lnTo>
                    <a:pt x="939800" y="0"/>
                  </a:lnTo>
                  <a:close/>
                </a:path>
              </a:pathLst>
            </a:custGeom>
            <a:solidFill>
              <a:srgbClr val="FFC000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04249" y="4032250"/>
              <a:ext cx="939800" cy="571500"/>
            </a:xfrm>
            <a:custGeom>
              <a:avLst/>
              <a:gdLst/>
              <a:ahLst/>
              <a:cxnLst/>
              <a:rect l="l" t="t" r="r" b="b"/>
              <a:pathLst>
                <a:path w="939800" h="571500">
                  <a:moveTo>
                    <a:pt x="0" y="0"/>
                  </a:moveTo>
                  <a:lnTo>
                    <a:pt x="939800" y="0"/>
                  </a:lnTo>
                  <a:lnTo>
                    <a:pt x="939800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08650" y="1835150"/>
              <a:ext cx="1943100" cy="1460500"/>
            </a:xfrm>
            <a:custGeom>
              <a:avLst/>
              <a:gdLst/>
              <a:ahLst/>
              <a:cxnLst/>
              <a:rect l="l" t="t" r="r" b="b"/>
              <a:pathLst>
                <a:path w="1943100" h="1460500">
                  <a:moveTo>
                    <a:pt x="1943100" y="0"/>
                  </a:moveTo>
                  <a:lnTo>
                    <a:pt x="0" y="0"/>
                  </a:lnTo>
                  <a:lnTo>
                    <a:pt x="0" y="1460500"/>
                  </a:lnTo>
                  <a:lnTo>
                    <a:pt x="1943100" y="1460500"/>
                  </a:lnTo>
                  <a:lnTo>
                    <a:pt x="1943100" y="0"/>
                  </a:lnTo>
                  <a:close/>
                </a:path>
              </a:pathLst>
            </a:custGeom>
            <a:solidFill>
              <a:srgbClr val="FFC000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08650" y="1835150"/>
              <a:ext cx="1943100" cy="1460500"/>
            </a:xfrm>
            <a:custGeom>
              <a:avLst/>
              <a:gdLst/>
              <a:ahLst/>
              <a:cxnLst/>
              <a:rect l="l" t="t" r="r" b="b"/>
              <a:pathLst>
                <a:path w="1943100" h="1460500">
                  <a:moveTo>
                    <a:pt x="0" y="0"/>
                  </a:moveTo>
                  <a:lnTo>
                    <a:pt x="1943100" y="0"/>
                  </a:lnTo>
                  <a:lnTo>
                    <a:pt x="1943100" y="1460500"/>
                  </a:lnTo>
                  <a:lnTo>
                    <a:pt x="0" y="1460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8200" y="5396029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 логарифмом все еще идет взвешенная сумма. То есть она не расписывается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53B7C9D-F62F-462B-8F77-E13F4C2D25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140" y="579864"/>
            <a:ext cx="80003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Проблема решения</a:t>
            </a:r>
            <a:endParaRPr spc="-1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1356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EM-алгоритм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447800"/>
            <a:ext cx="7467600" cy="436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0" y="838200"/>
            <a:ext cx="426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Алгоритм итеративный, у него есть Е и М шаг. На Е шаге оцениваются параметры, с помощью которого на М шаге проще максимизировать подобие. 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Шаг Е описывает вероятность </a:t>
            </a:r>
            <a:r>
              <a:rPr lang="en-US" dirty="0"/>
              <a:t>j-</a:t>
            </a:r>
            <a:r>
              <a:rPr lang="ru-RU" dirty="0"/>
              <a:t>то объекта принадлежность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 err="1"/>
              <a:t>му</a:t>
            </a:r>
            <a:r>
              <a:rPr lang="ru-RU" dirty="0"/>
              <a:t> кластеру. 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Шаг М – максимизируем взвешенные суммы логарифмов правдоподобия.</a:t>
            </a:r>
          </a:p>
          <a:p>
            <a:r>
              <a:rPr lang="ru-RU" spc="-30" dirty="0">
                <a:cs typeface="Calibri"/>
              </a:rPr>
              <a:t>Если</a:t>
            </a:r>
            <a:r>
              <a:rPr lang="ru-RU" spc="55" dirty="0">
                <a:cs typeface="Calibri"/>
              </a:rPr>
              <a:t> </a:t>
            </a:r>
            <a:r>
              <a:rPr lang="ru-RU" spc="-25" dirty="0">
                <a:cs typeface="Calibri"/>
              </a:rPr>
              <a:t>выписать</a:t>
            </a:r>
            <a:r>
              <a:rPr lang="ru-RU" spc="125" dirty="0">
                <a:cs typeface="Calibri"/>
              </a:rPr>
              <a:t> </a:t>
            </a:r>
            <a:r>
              <a:rPr lang="ru-RU" spc="-15" dirty="0">
                <a:cs typeface="Calibri"/>
              </a:rPr>
              <a:t>производные</a:t>
            </a:r>
            <a:r>
              <a:rPr lang="ru-RU" spc="60" dirty="0">
                <a:cs typeface="Calibri"/>
              </a:rPr>
              <a:t> </a:t>
            </a:r>
            <a:r>
              <a:rPr lang="ru-RU" spc="-25" dirty="0">
                <a:cs typeface="Calibri"/>
              </a:rPr>
              <a:t>по</a:t>
            </a:r>
            <a:r>
              <a:rPr lang="ru-RU" spc="90" dirty="0">
                <a:cs typeface="Calibri"/>
              </a:rPr>
              <a:t> </a:t>
            </a:r>
            <a:r>
              <a:rPr lang="ru-RU" spc="-20" dirty="0">
                <a:cs typeface="Calibri"/>
              </a:rPr>
              <a:t>параметрам</a:t>
            </a:r>
            <a:r>
              <a:rPr lang="ru-RU" spc="125" dirty="0">
                <a:cs typeface="Calibri"/>
              </a:rPr>
              <a:t> </a:t>
            </a:r>
            <a:r>
              <a:rPr lang="ru-RU" dirty="0">
                <a:cs typeface="Calibri"/>
              </a:rPr>
              <a:t>и</a:t>
            </a:r>
            <a:r>
              <a:rPr lang="ru-RU" spc="60" dirty="0">
                <a:cs typeface="Calibri"/>
              </a:rPr>
              <a:t> </a:t>
            </a:r>
            <a:r>
              <a:rPr lang="ru-RU" spc="-15" dirty="0">
                <a:cs typeface="Calibri"/>
              </a:rPr>
              <a:t>приравнять</a:t>
            </a:r>
            <a:r>
              <a:rPr lang="ru-RU" spc="25" dirty="0">
                <a:cs typeface="Calibri"/>
              </a:rPr>
              <a:t> </a:t>
            </a:r>
            <a:r>
              <a:rPr lang="ru-RU" dirty="0">
                <a:cs typeface="Calibri"/>
              </a:rPr>
              <a:t>к</a:t>
            </a:r>
            <a:r>
              <a:rPr lang="ru-RU" spc="40" dirty="0">
                <a:cs typeface="Calibri"/>
              </a:rPr>
              <a:t> </a:t>
            </a:r>
            <a:r>
              <a:rPr lang="ru-RU" spc="-30" dirty="0">
                <a:cs typeface="Calibri"/>
              </a:rPr>
              <a:t>нулю, </a:t>
            </a:r>
            <a:r>
              <a:rPr lang="ru-RU" spc="-530" dirty="0">
                <a:cs typeface="Calibri"/>
              </a:rPr>
              <a:t> </a:t>
            </a:r>
            <a:r>
              <a:rPr lang="ru-RU" spc="-20" dirty="0">
                <a:cs typeface="Calibri"/>
              </a:rPr>
              <a:t>получаем:</a:t>
            </a:r>
            <a:endParaRPr lang="ru-RU" dirty="0">
              <a:cs typeface="Calibri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293" y="1533439"/>
            <a:ext cx="9279348" cy="50614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08464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Пример:</a:t>
            </a:r>
            <a:r>
              <a:rPr spc="-60" dirty="0"/>
              <a:t> </a:t>
            </a:r>
            <a:r>
              <a:rPr dirty="0"/>
              <a:t>2</a:t>
            </a:r>
            <a:r>
              <a:rPr spc="65" dirty="0"/>
              <a:t> </a:t>
            </a:r>
            <a:r>
              <a:rPr spc="10" dirty="0"/>
              <a:t>кластера</a:t>
            </a:r>
            <a:r>
              <a:rPr spc="-175" dirty="0"/>
              <a:t> </a:t>
            </a:r>
            <a:r>
              <a:rPr dirty="0"/>
              <a:t>с</a:t>
            </a:r>
            <a:r>
              <a:rPr spc="35" dirty="0"/>
              <a:t> </a:t>
            </a:r>
            <a:r>
              <a:rPr spc="10" dirty="0"/>
              <a:t>гауссовской</a:t>
            </a:r>
            <a:r>
              <a:rPr spc="-135" dirty="0"/>
              <a:t> </a:t>
            </a:r>
            <a:r>
              <a:rPr dirty="0"/>
              <a:t>плотностью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4169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Простое</a:t>
            </a:r>
            <a:r>
              <a:rPr spc="15" dirty="0"/>
              <a:t> </a:t>
            </a:r>
            <a:r>
              <a:rPr spc="-15" dirty="0"/>
              <a:t>объяснение</a:t>
            </a:r>
            <a:r>
              <a:rPr spc="15" dirty="0"/>
              <a:t> </a:t>
            </a:r>
            <a:r>
              <a:rPr spc="-5" dirty="0"/>
              <a:t>ЕМ-алгоритма</a:t>
            </a:r>
          </a:p>
        </p:txBody>
      </p:sp>
      <p:sp>
        <p:nvSpPr>
          <p:cNvPr id="3" name="object 3"/>
          <p:cNvSpPr/>
          <p:nvPr/>
        </p:nvSpPr>
        <p:spPr>
          <a:xfrm>
            <a:off x="5045829" y="4145488"/>
            <a:ext cx="377825" cy="282575"/>
          </a:xfrm>
          <a:custGeom>
            <a:avLst/>
            <a:gdLst/>
            <a:ahLst/>
            <a:cxnLst/>
            <a:rect l="l" t="t" r="r" b="b"/>
            <a:pathLst>
              <a:path w="377825" h="282575">
                <a:moveTo>
                  <a:pt x="287684" y="0"/>
                </a:moveTo>
                <a:lnTo>
                  <a:pt x="283665" y="11460"/>
                </a:lnTo>
                <a:lnTo>
                  <a:pt x="300009" y="18552"/>
                </a:lnTo>
                <a:lnTo>
                  <a:pt x="314064" y="28370"/>
                </a:lnTo>
                <a:lnTo>
                  <a:pt x="342601" y="73878"/>
                </a:lnTo>
                <a:lnTo>
                  <a:pt x="350936" y="115662"/>
                </a:lnTo>
                <a:lnTo>
                  <a:pt x="351977" y="139749"/>
                </a:lnTo>
                <a:lnTo>
                  <a:pt x="350931" y="164650"/>
                </a:lnTo>
                <a:lnTo>
                  <a:pt x="342560" y="207587"/>
                </a:lnTo>
                <a:lnTo>
                  <a:pt x="314083" y="253826"/>
                </a:lnTo>
                <a:lnTo>
                  <a:pt x="284112" y="270866"/>
                </a:lnTo>
                <a:lnTo>
                  <a:pt x="287684" y="282327"/>
                </a:lnTo>
                <a:lnTo>
                  <a:pt x="326193" y="264263"/>
                </a:lnTo>
                <a:lnTo>
                  <a:pt x="354507" y="232990"/>
                </a:lnTo>
                <a:lnTo>
                  <a:pt x="371921" y="191113"/>
                </a:lnTo>
                <a:lnTo>
                  <a:pt x="377725" y="141237"/>
                </a:lnTo>
                <a:lnTo>
                  <a:pt x="376270" y="115355"/>
                </a:lnTo>
                <a:lnTo>
                  <a:pt x="364623" y="69479"/>
                </a:lnTo>
                <a:lnTo>
                  <a:pt x="341527" y="32133"/>
                </a:lnTo>
                <a:lnTo>
                  <a:pt x="308152" y="7390"/>
                </a:lnTo>
                <a:lnTo>
                  <a:pt x="287684" y="0"/>
                </a:lnTo>
                <a:close/>
              </a:path>
              <a:path w="377825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60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15829" y="4145488"/>
            <a:ext cx="377825" cy="282575"/>
          </a:xfrm>
          <a:custGeom>
            <a:avLst/>
            <a:gdLst/>
            <a:ahLst/>
            <a:cxnLst/>
            <a:rect l="l" t="t" r="r" b="b"/>
            <a:pathLst>
              <a:path w="377825" h="282575">
                <a:moveTo>
                  <a:pt x="287684" y="0"/>
                </a:moveTo>
                <a:lnTo>
                  <a:pt x="283665" y="11460"/>
                </a:lnTo>
                <a:lnTo>
                  <a:pt x="300009" y="18552"/>
                </a:lnTo>
                <a:lnTo>
                  <a:pt x="314064" y="28370"/>
                </a:lnTo>
                <a:lnTo>
                  <a:pt x="342601" y="73878"/>
                </a:lnTo>
                <a:lnTo>
                  <a:pt x="350936" y="115662"/>
                </a:lnTo>
                <a:lnTo>
                  <a:pt x="351977" y="139749"/>
                </a:lnTo>
                <a:lnTo>
                  <a:pt x="350931" y="164650"/>
                </a:lnTo>
                <a:lnTo>
                  <a:pt x="342560" y="207587"/>
                </a:lnTo>
                <a:lnTo>
                  <a:pt x="314083" y="253826"/>
                </a:lnTo>
                <a:lnTo>
                  <a:pt x="284112" y="270866"/>
                </a:lnTo>
                <a:lnTo>
                  <a:pt x="287684" y="282327"/>
                </a:lnTo>
                <a:lnTo>
                  <a:pt x="326193" y="264263"/>
                </a:lnTo>
                <a:lnTo>
                  <a:pt x="354507" y="232990"/>
                </a:lnTo>
                <a:lnTo>
                  <a:pt x="371921" y="191113"/>
                </a:lnTo>
                <a:lnTo>
                  <a:pt x="377725" y="141237"/>
                </a:lnTo>
                <a:lnTo>
                  <a:pt x="376270" y="115355"/>
                </a:lnTo>
                <a:lnTo>
                  <a:pt x="364623" y="69479"/>
                </a:lnTo>
                <a:lnTo>
                  <a:pt x="341527" y="32133"/>
                </a:lnTo>
                <a:lnTo>
                  <a:pt x="308152" y="7390"/>
                </a:lnTo>
                <a:lnTo>
                  <a:pt x="287684" y="0"/>
                </a:lnTo>
                <a:close/>
              </a:path>
              <a:path w="377825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60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4401" y="1447800"/>
            <a:ext cx="10972799" cy="334450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54000" marR="177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25" dirty="0">
                <a:latin typeface="Calibri"/>
                <a:cs typeface="Calibri"/>
              </a:rPr>
              <a:t>В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м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«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dirty="0">
                <a:latin typeface="Calibri"/>
                <a:cs typeface="Calibri"/>
              </a:rPr>
              <a:t>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еме</a:t>
            </a:r>
            <a:r>
              <a:rPr sz="2800" dirty="0">
                <a:latin typeface="Calibri"/>
                <a:cs typeface="Calibri"/>
              </a:rPr>
              <a:t>нн</a:t>
            </a:r>
            <a:r>
              <a:rPr sz="2800" spc="35" dirty="0">
                <a:latin typeface="Calibri"/>
                <a:cs typeface="Calibri"/>
              </a:rPr>
              <a:t>ы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»</a:t>
            </a:r>
            <a:r>
              <a:rPr sz="2800" spc="-17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dirty="0">
                <a:latin typeface="Calibri"/>
                <a:cs typeface="Calibri"/>
              </a:rPr>
              <a:t>м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ч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dirty="0">
                <a:latin typeface="Calibri"/>
                <a:cs typeface="Calibri"/>
              </a:rPr>
              <a:t>ы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dirty="0">
                <a:latin typeface="Calibri"/>
                <a:cs typeface="Calibri"/>
              </a:rPr>
              <a:t>и  было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проще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максимизировать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правдоподобие</a:t>
            </a:r>
          </a:p>
          <a:p>
            <a:pPr marL="2540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54000" algn="l"/>
              </a:tabLst>
            </a:pPr>
            <a:r>
              <a:rPr sz="2800" dirty="0">
                <a:latin typeface="Calibri"/>
                <a:cs typeface="Calibri"/>
              </a:rPr>
              <a:t>E-шаг:</a:t>
            </a:r>
          </a:p>
          <a:p>
            <a:pPr marL="7112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11200" algn="l"/>
              </a:tabLst>
            </a:pPr>
            <a:r>
              <a:rPr sz="2400" spc="-10" dirty="0">
                <a:latin typeface="Calibri"/>
                <a:cs typeface="Calibri"/>
              </a:rPr>
              <a:t>Оцениваем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 err="1">
                <a:latin typeface="Calibri"/>
                <a:cs typeface="Calibri"/>
              </a:rPr>
              <a:t>скрытые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переменные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ru-RU" sz="2400" dirty="0">
                <a:latin typeface="Calibri"/>
                <a:cs typeface="Calibri"/>
              </a:rPr>
              <a:t>которые позволяют справиться с задачей максимизации правдоподобия</a:t>
            </a:r>
            <a:endParaRPr sz="2400" dirty="0">
              <a:latin typeface="Calibri"/>
              <a:cs typeface="Calibri"/>
            </a:endParaRPr>
          </a:p>
          <a:p>
            <a:pPr marL="2540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5" dirty="0">
                <a:latin typeface="Calibri"/>
                <a:cs typeface="Calibri"/>
              </a:rPr>
              <a:t>М-шаг:</a:t>
            </a:r>
            <a:endParaRPr sz="2800" dirty="0">
              <a:latin typeface="Calibri"/>
              <a:cs typeface="Calibri"/>
            </a:endParaRPr>
          </a:p>
          <a:p>
            <a:pPr marL="711200" marR="490220" lvl="1" indent="-228600">
              <a:lnSpc>
                <a:spcPts val="2500"/>
              </a:lnSpc>
              <a:spcBef>
                <a:spcPts val="740"/>
              </a:spcBef>
              <a:buFont typeface="Arial"/>
              <a:buChar char="•"/>
              <a:tabLst>
                <a:tab pos="711200" algn="l"/>
                <a:tab pos="4241165" algn="l"/>
                <a:tab pos="4545965" algn="l"/>
                <a:tab pos="5511165" algn="l"/>
                <a:tab pos="5803265" algn="l"/>
              </a:tabLst>
            </a:pPr>
            <a:r>
              <a:rPr sz="2400" spc="-10" dirty="0">
                <a:latin typeface="Calibri"/>
                <a:cs typeface="Calibri"/>
              </a:rPr>
              <a:t>Оцениваем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𝑤</a:t>
            </a:r>
            <a:r>
              <a:rPr sz="2700" spc="7" baseline="-15432" dirty="0">
                <a:latin typeface="Cambria Math"/>
                <a:cs typeface="Cambria Math"/>
              </a:rPr>
              <a:t>1</a:t>
            </a:r>
            <a:r>
              <a:rPr sz="2400" spc="5" dirty="0">
                <a:latin typeface="Cambria Math"/>
                <a:cs typeface="Cambria Math"/>
              </a:rPr>
              <a:t>,</a:t>
            </a:r>
            <a:r>
              <a:rPr sz="2400" spc="-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…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20" dirty="0">
                <a:latin typeface="Cambria Math"/>
                <a:cs typeface="Cambria Math"/>
              </a:rPr>
              <a:t> </a:t>
            </a:r>
            <a:r>
              <a:rPr sz="2400" spc="165" dirty="0">
                <a:latin typeface="Cambria Math"/>
                <a:cs typeface="Cambria Math"/>
              </a:rPr>
              <a:t>𝑤</a:t>
            </a:r>
            <a:r>
              <a:rPr lang="en-US" sz="2700" spc="247" baseline="-15432" dirty="0">
                <a:latin typeface="Cambria Math"/>
                <a:cs typeface="Cambria Math"/>
              </a:rPr>
              <a:t>k</a:t>
            </a:r>
            <a:r>
              <a:rPr sz="2700" spc="322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0" dirty="0">
                <a:latin typeface="Cambria Math"/>
                <a:cs typeface="Cambria Math"/>
              </a:rPr>
              <a:t>𝑝</a:t>
            </a:r>
            <a:r>
              <a:rPr sz="2700" spc="-150" baseline="-15432" dirty="0">
                <a:latin typeface="Cambria Math"/>
                <a:cs typeface="Cambria Math"/>
              </a:rPr>
              <a:t>1	</a:t>
            </a:r>
            <a:r>
              <a:rPr sz="2400" dirty="0">
                <a:latin typeface="Cambria Math"/>
                <a:cs typeface="Cambria Math"/>
              </a:rPr>
              <a:t>𝑥	,</a:t>
            </a:r>
            <a:r>
              <a:rPr sz="2400" spc="-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…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225" dirty="0">
                <a:latin typeface="Cambria Math"/>
                <a:cs typeface="Cambria Math"/>
              </a:rPr>
              <a:t> </a:t>
            </a:r>
            <a:r>
              <a:rPr sz="2400" spc="135" dirty="0">
                <a:latin typeface="Cambria Math"/>
                <a:cs typeface="Cambria Math"/>
              </a:rPr>
              <a:t>𝑝</a:t>
            </a:r>
            <a:r>
              <a:rPr lang="en-US" sz="2700" spc="202" baseline="-15432" dirty="0">
                <a:latin typeface="Cambria Math"/>
                <a:cs typeface="Cambria Math"/>
              </a:rPr>
              <a:t>k</a:t>
            </a:r>
            <a:r>
              <a:rPr sz="2700" spc="202" baseline="-15432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𝑥	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считая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скрытые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переменные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зафиксированными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84169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Простое</a:t>
            </a:r>
            <a:r>
              <a:rPr spc="15" dirty="0"/>
              <a:t> </a:t>
            </a:r>
            <a:r>
              <a:rPr spc="-15" dirty="0"/>
              <a:t>объяснение</a:t>
            </a:r>
            <a:r>
              <a:rPr spc="15" dirty="0"/>
              <a:t> </a:t>
            </a:r>
            <a:r>
              <a:rPr spc="-5" dirty="0"/>
              <a:t>ЕМ-алгоритма</a:t>
            </a:r>
          </a:p>
        </p:txBody>
      </p:sp>
      <p:sp>
        <p:nvSpPr>
          <p:cNvPr id="3" name="object 3"/>
          <p:cNvSpPr/>
          <p:nvPr/>
        </p:nvSpPr>
        <p:spPr>
          <a:xfrm>
            <a:off x="7077829" y="2342088"/>
            <a:ext cx="669925" cy="282575"/>
          </a:xfrm>
          <a:custGeom>
            <a:avLst/>
            <a:gdLst/>
            <a:ahLst/>
            <a:cxnLst/>
            <a:rect l="l" t="t" r="r" b="b"/>
            <a:pathLst>
              <a:path w="669925" h="282575">
                <a:moveTo>
                  <a:pt x="274190" y="2084"/>
                </a:moveTo>
                <a:lnTo>
                  <a:pt x="251270" y="2084"/>
                </a:lnTo>
                <a:lnTo>
                  <a:pt x="251270" y="279053"/>
                </a:lnTo>
                <a:lnTo>
                  <a:pt x="274190" y="279053"/>
                </a:lnTo>
                <a:lnTo>
                  <a:pt x="274190" y="2084"/>
                </a:lnTo>
                <a:close/>
              </a:path>
              <a:path w="669925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60"/>
                </a:lnTo>
                <a:lnTo>
                  <a:pt x="90040" y="0"/>
                </a:lnTo>
                <a:close/>
              </a:path>
              <a:path w="669925" h="282575">
                <a:moveTo>
                  <a:pt x="579784" y="0"/>
                </a:moveTo>
                <a:lnTo>
                  <a:pt x="575765" y="11460"/>
                </a:lnTo>
                <a:lnTo>
                  <a:pt x="592109" y="18552"/>
                </a:lnTo>
                <a:lnTo>
                  <a:pt x="606164" y="28370"/>
                </a:lnTo>
                <a:lnTo>
                  <a:pt x="634701" y="73878"/>
                </a:lnTo>
                <a:lnTo>
                  <a:pt x="643036" y="115662"/>
                </a:lnTo>
                <a:lnTo>
                  <a:pt x="644077" y="139749"/>
                </a:lnTo>
                <a:lnTo>
                  <a:pt x="643031" y="164650"/>
                </a:lnTo>
                <a:lnTo>
                  <a:pt x="634660" y="207587"/>
                </a:lnTo>
                <a:lnTo>
                  <a:pt x="606183" y="253826"/>
                </a:lnTo>
                <a:lnTo>
                  <a:pt x="576212" y="270866"/>
                </a:lnTo>
                <a:lnTo>
                  <a:pt x="579784" y="282327"/>
                </a:lnTo>
                <a:lnTo>
                  <a:pt x="618293" y="264263"/>
                </a:lnTo>
                <a:lnTo>
                  <a:pt x="646607" y="232990"/>
                </a:lnTo>
                <a:lnTo>
                  <a:pt x="664021" y="191113"/>
                </a:lnTo>
                <a:lnTo>
                  <a:pt x="669825" y="141237"/>
                </a:lnTo>
                <a:lnTo>
                  <a:pt x="668370" y="115355"/>
                </a:lnTo>
                <a:lnTo>
                  <a:pt x="656723" y="69479"/>
                </a:lnTo>
                <a:lnTo>
                  <a:pt x="633627" y="32133"/>
                </a:lnTo>
                <a:lnTo>
                  <a:pt x="600252" y="7390"/>
                </a:lnTo>
                <a:lnTo>
                  <a:pt x="5797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4239" y="1759585"/>
            <a:ext cx="6760845" cy="88391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540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54000" algn="l"/>
              </a:tabLst>
            </a:pPr>
            <a:r>
              <a:rPr sz="2800" dirty="0">
                <a:latin typeface="Calibri"/>
                <a:cs typeface="Calibri"/>
              </a:rPr>
              <a:t>E-шаг:</a:t>
            </a:r>
          </a:p>
          <a:p>
            <a:pPr marL="7112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11200" algn="l"/>
                <a:tab pos="6273165" algn="l"/>
              </a:tabLst>
            </a:pPr>
            <a:r>
              <a:rPr sz="2400" spc="-25" dirty="0">
                <a:latin typeface="Calibri"/>
                <a:cs typeface="Calibri"/>
              </a:rPr>
              <a:t>Для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задачи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разделения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смеси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подходят</a:t>
            </a:r>
            <a:r>
              <a:rPr sz="2400" spc="229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𝑃	𝑗</a:t>
            </a:r>
            <a:r>
              <a:rPr sz="2400" spc="229" dirty="0">
                <a:latin typeface="Cambria Math"/>
                <a:cs typeface="Cambria Math"/>
              </a:rPr>
              <a:t> </a:t>
            </a:r>
            <a:r>
              <a:rPr sz="2400" spc="-175" dirty="0">
                <a:latin typeface="Cambria Math"/>
                <a:cs typeface="Cambria Math"/>
              </a:rPr>
              <a:t>𝑥</a:t>
            </a:r>
            <a:r>
              <a:rPr lang="en-US" sz="2700" spc="-262" baseline="-15432" dirty="0">
                <a:latin typeface="Cambria Math"/>
                <a:cs typeface="Cambria Math"/>
              </a:rPr>
              <a:t>i</a:t>
            </a:r>
            <a:endParaRPr sz="2700" baseline="-15432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839" y="2560410"/>
            <a:ext cx="7301865" cy="1266372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736600" indent="-228600">
              <a:lnSpc>
                <a:spcPct val="100000"/>
              </a:lnSpc>
              <a:spcBef>
                <a:spcPts val="1575"/>
              </a:spcBef>
              <a:buFont typeface="Arial"/>
              <a:buChar char="•"/>
              <a:tabLst>
                <a:tab pos="736600" algn="l"/>
                <a:tab pos="6362065" algn="l"/>
                <a:tab pos="7035165" algn="l"/>
              </a:tabLst>
            </a:pPr>
            <a:r>
              <a:rPr sz="2400" spc="-30" dirty="0">
                <a:latin typeface="Calibri"/>
                <a:cs typeface="Calibri"/>
              </a:rPr>
              <a:t>Расписав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по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формуле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Байеса,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получаем:</a:t>
            </a:r>
            <a:r>
              <a:rPr sz="2400" spc="20" dirty="0">
                <a:latin typeface="Calibri"/>
                <a:cs typeface="Calibri"/>
              </a:rPr>
              <a:t> </a:t>
            </a:r>
            <a:endParaRPr sz="2400" dirty="0">
              <a:latin typeface="Cambria Math"/>
              <a:cs typeface="Cambria Math"/>
            </a:endParaRPr>
          </a:p>
          <a:p>
            <a:pPr marL="279400" indent="-228600">
              <a:lnSpc>
                <a:spcPct val="100000"/>
              </a:lnSpc>
              <a:spcBef>
                <a:spcPts val="1720"/>
              </a:spcBef>
              <a:buFont typeface="Arial"/>
              <a:buChar char="•"/>
              <a:tabLst>
                <a:tab pos="279400" algn="l"/>
              </a:tabLst>
            </a:pPr>
            <a:r>
              <a:rPr sz="2800" spc="-5" dirty="0">
                <a:latin typeface="Calibri"/>
                <a:cs typeface="Calibri"/>
              </a:rPr>
              <a:t>М-</a:t>
            </a:r>
            <a:r>
              <a:rPr sz="2800" spc="-5" dirty="0" err="1">
                <a:latin typeface="Calibri"/>
                <a:cs typeface="Calibri"/>
              </a:rPr>
              <a:t>шаг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08129" y="3878788"/>
            <a:ext cx="377825" cy="282575"/>
          </a:xfrm>
          <a:custGeom>
            <a:avLst/>
            <a:gdLst/>
            <a:ahLst/>
            <a:cxnLst/>
            <a:rect l="l" t="t" r="r" b="b"/>
            <a:pathLst>
              <a:path w="377825" h="282575">
                <a:moveTo>
                  <a:pt x="287684" y="0"/>
                </a:moveTo>
                <a:lnTo>
                  <a:pt x="283665" y="11460"/>
                </a:lnTo>
                <a:lnTo>
                  <a:pt x="300009" y="18552"/>
                </a:lnTo>
                <a:lnTo>
                  <a:pt x="314064" y="28370"/>
                </a:lnTo>
                <a:lnTo>
                  <a:pt x="342601" y="73878"/>
                </a:lnTo>
                <a:lnTo>
                  <a:pt x="350936" y="115662"/>
                </a:lnTo>
                <a:lnTo>
                  <a:pt x="351977" y="139749"/>
                </a:lnTo>
                <a:lnTo>
                  <a:pt x="350931" y="164650"/>
                </a:lnTo>
                <a:lnTo>
                  <a:pt x="342560" y="207587"/>
                </a:lnTo>
                <a:lnTo>
                  <a:pt x="314083" y="253826"/>
                </a:lnTo>
                <a:lnTo>
                  <a:pt x="284112" y="270866"/>
                </a:lnTo>
                <a:lnTo>
                  <a:pt x="287684" y="282327"/>
                </a:lnTo>
                <a:lnTo>
                  <a:pt x="326193" y="264263"/>
                </a:lnTo>
                <a:lnTo>
                  <a:pt x="354507" y="232990"/>
                </a:lnTo>
                <a:lnTo>
                  <a:pt x="371921" y="191113"/>
                </a:lnTo>
                <a:lnTo>
                  <a:pt x="377725" y="141237"/>
                </a:lnTo>
                <a:lnTo>
                  <a:pt x="376270" y="115355"/>
                </a:lnTo>
                <a:lnTo>
                  <a:pt x="364623" y="69479"/>
                </a:lnTo>
                <a:lnTo>
                  <a:pt x="341527" y="32133"/>
                </a:lnTo>
                <a:lnTo>
                  <a:pt x="308152" y="7390"/>
                </a:lnTo>
                <a:lnTo>
                  <a:pt x="287684" y="0"/>
                </a:lnTo>
                <a:close/>
              </a:path>
              <a:path w="377825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60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78129" y="3878788"/>
            <a:ext cx="377825" cy="282575"/>
          </a:xfrm>
          <a:custGeom>
            <a:avLst/>
            <a:gdLst/>
            <a:ahLst/>
            <a:cxnLst/>
            <a:rect l="l" t="t" r="r" b="b"/>
            <a:pathLst>
              <a:path w="377825" h="282575">
                <a:moveTo>
                  <a:pt x="287684" y="0"/>
                </a:moveTo>
                <a:lnTo>
                  <a:pt x="283665" y="11460"/>
                </a:lnTo>
                <a:lnTo>
                  <a:pt x="300009" y="18552"/>
                </a:lnTo>
                <a:lnTo>
                  <a:pt x="314064" y="28370"/>
                </a:lnTo>
                <a:lnTo>
                  <a:pt x="342601" y="73878"/>
                </a:lnTo>
                <a:lnTo>
                  <a:pt x="350936" y="115662"/>
                </a:lnTo>
                <a:lnTo>
                  <a:pt x="351977" y="139749"/>
                </a:lnTo>
                <a:lnTo>
                  <a:pt x="350931" y="164650"/>
                </a:lnTo>
                <a:lnTo>
                  <a:pt x="342560" y="207587"/>
                </a:lnTo>
                <a:lnTo>
                  <a:pt x="314083" y="253826"/>
                </a:lnTo>
                <a:lnTo>
                  <a:pt x="284112" y="270866"/>
                </a:lnTo>
                <a:lnTo>
                  <a:pt x="287684" y="282327"/>
                </a:lnTo>
                <a:lnTo>
                  <a:pt x="326193" y="264263"/>
                </a:lnTo>
                <a:lnTo>
                  <a:pt x="354507" y="232990"/>
                </a:lnTo>
                <a:lnTo>
                  <a:pt x="371921" y="191113"/>
                </a:lnTo>
                <a:lnTo>
                  <a:pt x="377725" y="141237"/>
                </a:lnTo>
                <a:lnTo>
                  <a:pt x="376270" y="115355"/>
                </a:lnTo>
                <a:lnTo>
                  <a:pt x="364623" y="69479"/>
                </a:lnTo>
                <a:lnTo>
                  <a:pt x="341527" y="32133"/>
                </a:lnTo>
                <a:lnTo>
                  <a:pt x="308152" y="7390"/>
                </a:lnTo>
                <a:lnTo>
                  <a:pt x="287684" y="0"/>
                </a:lnTo>
                <a:close/>
              </a:path>
              <a:path w="377825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60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32729" y="4208988"/>
            <a:ext cx="669925" cy="282575"/>
          </a:xfrm>
          <a:custGeom>
            <a:avLst/>
            <a:gdLst/>
            <a:ahLst/>
            <a:cxnLst/>
            <a:rect l="l" t="t" r="r" b="b"/>
            <a:pathLst>
              <a:path w="669925" h="282575">
                <a:moveTo>
                  <a:pt x="274190" y="2084"/>
                </a:moveTo>
                <a:lnTo>
                  <a:pt x="251270" y="2084"/>
                </a:lnTo>
                <a:lnTo>
                  <a:pt x="251270" y="279053"/>
                </a:lnTo>
                <a:lnTo>
                  <a:pt x="274190" y="279053"/>
                </a:lnTo>
                <a:lnTo>
                  <a:pt x="274190" y="2084"/>
                </a:lnTo>
                <a:close/>
              </a:path>
              <a:path w="669925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60"/>
                </a:lnTo>
                <a:lnTo>
                  <a:pt x="90040" y="0"/>
                </a:lnTo>
                <a:close/>
              </a:path>
              <a:path w="669925" h="282575">
                <a:moveTo>
                  <a:pt x="579784" y="0"/>
                </a:moveTo>
                <a:lnTo>
                  <a:pt x="575765" y="11460"/>
                </a:lnTo>
                <a:lnTo>
                  <a:pt x="592108" y="18552"/>
                </a:lnTo>
                <a:lnTo>
                  <a:pt x="606163" y="28370"/>
                </a:lnTo>
                <a:lnTo>
                  <a:pt x="634701" y="73878"/>
                </a:lnTo>
                <a:lnTo>
                  <a:pt x="643036" y="115662"/>
                </a:lnTo>
                <a:lnTo>
                  <a:pt x="644077" y="139749"/>
                </a:lnTo>
                <a:lnTo>
                  <a:pt x="643031" y="164650"/>
                </a:lnTo>
                <a:lnTo>
                  <a:pt x="634660" y="207587"/>
                </a:lnTo>
                <a:lnTo>
                  <a:pt x="606183" y="253826"/>
                </a:lnTo>
                <a:lnTo>
                  <a:pt x="576212" y="270866"/>
                </a:lnTo>
                <a:lnTo>
                  <a:pt x="579784" y="282327"/>
                </a:lnTo>
                <a:lnTo>
                  <a:pt x="618293" y="264263"/>
                </a:lnTo>
                <a:lnTo>
                  <a:pt x="646607" y="232990"/>
                </a:lnTo>
                <a:lnTo>
                  <a:pt x="664021" y="191113"/>
                </a:lnTo>
                <a:lnTo>
                  <a:pt x="669825" y="141237"/>
                </a:lnTo>
                <a:lnTo>
                  <a:pt x="668370" y="115355"/>
                </a:lnTo>
                <a:lnTo>
                  <a:pt x="656723" y="69479"/>
                </a:lnTo>
                <a:lnTo>
                  <a:pt x="633627" y="32133"/>
                </a:lnTo>
                <a:lnTo>
                  <a:pt x="600252" y="7390"/>
                </a:lnTo>
                <a:lnTo>
                  <a:pt x="5797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48739" y="3789045"/>
            <a:ext cx="9542780" cy="144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66700" algn="l"/>
                <a:tab pos="6958965" algn="l"/>
                <a:tab pos="7263765" algn="l"/>
                <a:tab pos="8228965" algn="l"/>
                <a:tab pos="8521065" algn="l"/>
              </a:tabLst>
            </a:pPr>
            <a:r>
              <a:rPr sz="2400" spc="-5" dirty="0">
                <a:latin typeface="Calibri"/>
                <a:cs typeface="Calibri"/>
              </a:rPr>
              <a:t>Максимизируем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правдоподобие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по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30" dirty="0">
                <a:latin typeface="Cambria Math"/>
                <a:cs typeface="Cambria Math"/>
              </a:rPr>
              <a:t>𝑤</a:t>
            </a:r>
            <a:r>
              <a:rPr sz="2700" spc="-44" baseline="-15432" dirty="0">
                <a:latin typeface="Cambria Math"/>
                <a:cs typeface="Cambria Math"/>
              </a:rPr>
              <a:t>1</a:t>
            </a:r>
            <a:r>
              <a:rPr sz="2400" spc="-30" dirty="0">
                <a:latin typeface="Cambria Math"/>
                <a:cs typeface="Cambria Math"/>
              </a:rPr>
              <a:t>,</a:t>
            </a:r>
            <a:r>
              <a:rPr sz="2400" spc="-114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…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20" dirty="0">
                <a:latin typeface="Cambria Math"/>
                <a:cs typeface="Cambria Math"/>
              </a:rPr>
              <a:t> </a:t>
            </a:r>
            <a:r>
              <a:rPr sz="2400" spc="165" dirty="0">
                <a:latin typeface="Cambria Math"/>
                <a:cs typeface="Cambria Math"/>
              </a:rPr>
              <a:t>𝑤</a:t>
            </a:r>
            <a:r>
              <a:rPr lang="en-US" sz="2700" spc="247" baseline="-15432" dirty="0">
                <a:latin typeface="Cambria Math"/>
                <a:cs typeface="Cambria Math"/>
              </a:rPr>
              <a:t>k</a:t>
            </a:r>
            <a:r>
              <a:rPr sz="2700" spc="330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0" dirty="0">
                <a:latin typeface="Cambria Math"/>
                <a:cs typeface="Cambria Math"/>
              </a:rPr>
              <a:t>𝑝</a:t>
            </a:r>
            <a:r>
              <a:rPr sz="2700" spc="-150" baseline="-15432" dirty="0">
                <a:latin typeface="Cambria Math"/>
                <a:cs typeface="Cambria Math"/>
              </a:rPr>
              <a:t>1	</a:t>
            </a:r>
            <a:r>
              <a:rPr sz="2400" dirty="0">
                <a:latin typeface="Cambria Math"/>
                <a:cs typeface="Cambria Math"/>
              </a:rPr>
              <a:t>𝑥	,</a:t>
            </a:r>
            <a:r>
              <a:rPr sz="2400" spc="-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…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25" dirty="0">
                <a:latin typeface="Cambria Math"/>
                <a:cs typeface="Cambria Math"/>
              </a:rPr>
              <a:t> </a:t>
            </a:r>
            <a:r>
              <a:rPr sz="2400" spc="135" dirty="0">
                <a:latin typeface="Cambria Math"/>
                <a:cs typeface="Cambria Math"/>
              </a:rPr>
              <a:t>𝑝</a:t>
            </a:r>
            <a:r>
              <a:rPr lang="en-US" sz="2700" spc="202" baseline="-15432" dirty="0">
                <a:latin typeface="Cambria Math"/>
                <a:cs typeface="Cambria Math"/>
              </a:rPr>
              <a:t>k</a:t>
            </a:r>
            <a:r>
              <a:rPr sz="2700" spc="202" baseline="-15432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𝑥	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считая</a:t>
            </a:r>
            <a:endParaRPr sz="2400" dirty="0">
              <a:latin typeface="Calibri"/>
              <a:cs typeface="Calibri"/>
            </a:endParaRPr>
          </a:p>
          <a:p>
            <a:pPr marL="266700">
              <a:lnSpc>
                <a:spcPts val="2740"/>
              </a:lnSpc>
              <a:tabLst>
                <a:tab pos="583565" algn="l"/>
                <a:tab pos="1243965" algn="l"/>
              </a:tabLst>
            </a:pPr>
            <a:r>
              <a:rPr sz="2400" dirty="0">
                <a:latin typeface="Cambria Math"/>
                <a:cs typeface="Cambria Math"/>
              </a:rPr>
              <a:t>𝑃	𝑗</a:t>
            </a:r>
            <a:r>
              <a:rPr sz="2400" spc="310" dirty="0">
                <a:latin typeface="Cambria Math"/>
                <a:cs typeface="Cambria Math"/>
              </a:rPr>
              <a:t> </a:t>
            </a:r>
            <a:r>
              <a:rPr sz="2400" spc="-175" dirty="0">
                <a:latin typeface="Cambria Math"/>
                <a:cs typeface="Cambria Math"/>
              </a:rPr>
              <a:t>𝑥</a:t>
            </a:r>
            <a:r>
              <a:rPr lang="en-US" sz="2700" spc="-262" baseline="-15432" dirty="0">
                <a:latin typeface="Cambria Math"/>
                <a:cs typeface="Cambria Math"/>
              </a:rPr>
              <a:t>i</a:t>
            </a:r>
            <a:r>
              <a:rPr sz="2700" spc="-262" baseline="-15432" dirty="0">
                <a:latin typeface="Cambria Math"/>
                <a:cs typeface="Cambria Math"/>
              </a:rPr>
              <a:t>	</a:t>
            </a:r>
            <a:r>
              <a:rPr sz="2400" spc="-15" dirty="0">
                <a:latin typeface="Calibri"/>
                <a:cs typeface="Calibri"/>
              </a:rPr>
              <a:t>константами</a:t>
            </a:r>
            <a:endParaRPr sz="2400" dirty="0">
              <a:latin typeface="Calibri"/>
              <a:cs typeface="Calibri"/>
            </a:endParaRPr>
          </a:p>
          <a:p>
            <a:pPr marL="266700" marR="695325" indent="-228600">
              <a:lnSpc>
                <a:spcPts val="2600"/>
              </a:lnSpc>
              <a:spcBef>
                <a:spcPts val="540"/>
              </a:spcBef>
              <a:buFont typeface="Arial"/>
              <a:buChar char="•"/>
              <a:tabLst>
                <a:tab pos="266700" algn="l"/>
              </a:tabLst>
            </a:pPr>
            <a:r>
              <a:rPr sz="2400" spc="-30" dirty="0">
                <a:latin typeface="Calibri"/>
                <a:cs typeface="Calibri"/>
              </a:rPr>
              <a:t>Если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выписать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производные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по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параметрам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приравнять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нулю,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получаем: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0653" y="5527181"/>
            <a:ext cx="8087893" cy="54835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7068236-3918-4CFB-884C-192CB695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41" y="2661182"/>
            <a:ext cx="3200400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0102"/>
            <a:ext cx="9488805" cy="129286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spc="-10" dirty="0"/>
              <a:t>Какие</a:t>
            </a:r>
            <a:r>
              <a:rPr spc="25" dirty="0"/>
              <a:t> </a:t>
            </a:r>
            <a:r>
              <a:rPr spc="5" dirty="0"/>
              <a:t>еще</a:t>
            </a:r>
            <a:r>
              <a:rPr spc="-75" dirty="0"/>
              <a:t> </a:t>
            </a:r>
            <a:r>
              <a:rPr spc="-5" dirty="0"/>
              <a:t>задачи</a:t>
            </a:r>
            <a:r>
              <a:rPr spc="65" dirty="0"/>
              <a:t> </a:t>
            </a:r>
            <a:r>
              <a:rPr spc="5" dirty="0"/>
              <a:t>решаются</a:t>
            </a:r>
            <a:r>
              <a:rPr spc="-30" dirty="0"/>
              <a:t> </a:t>
            </a:r>
            <a:r>
              <a:rPr dirty="0"/>
              <a:t>с</a:t>
            </a:r>
            <a:r>
              <a:rPr spc="-70" dirty="0"/>
              <a:t> </a:t>
            </a:r>
            <a:r>
              <a:rPr spc="5" dirty="0"/>
              <a:t>помощью </a:t>
            </a:r>
            <a:r>
              <a:rPr spc="-980" dirty="0"/>
              <a:t> </a:t>
            </a:r>
            <a:r>
              <a:rPr spc="-5" dirty="0"/>
              <a:t>ЕМ-алгоритма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10228580" cy="1861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latin typeface="Calibri"/>
                <a:cs typeface="Calibri"/>
              </a:rPr>
              <a:t>Оценка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параметров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15" dirty="0">
                <a:latin typeface="Calibri"/>
                <a:cs typeface="Calibri"/>
              </a:rPr>
              <a:t>других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вероятностных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моделях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(не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только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смеси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распределений)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Восстановление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плотности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распределения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Классификация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975" y="2142934"/>
            <a:ext cx="7776209" cy="129286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159000" marR="5080" indent="-2146300">
              <a:lnSpc>
                <a:spcPts val="4700"/>
              </a:lnSpc>
              <a:spcBef>
                <a:spcPts val="740"/>
              </a:spcBef>
            </a:pPr>
            <a:r>
              <a:rPr spc="-20" dirty="0"/>
              <a:t>5.</a:t>
            </a:r>
            <a:r>
              <a:rPr spc="15" dirty="0"/>
              <a:t> </a:t>
            </a:r>
            <a:r>
              <a:rPr dirty="0"/>
              <a:t>Агломеративная</a:t>
            </a:r>
            <a:r>
              <a:rPr spc="-30" dirty="0"/>
              <a:t> </a:t>
            </a:r>
            <a:r>
              <a:rPr dirty="0"/>
              <a:t>иерахическая </a:t>
            </a:r>
            <a:r>
              <a:rPr spc="-980" dirty="0"/>
              <a:t> </a:t>
            </a:r>
            <a:r>
              <a:rPr spc="-5" dirty="0"/>
              <a:t>кластеризация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1210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П</a:t>
            </a:r>
            <a:r>
              <a:rPr spc="-10" dirty="0"/>
              <a:t>л</a:t>
            </a:r>
            <a:r>
              <a:rPr spc="30" dirty="0"/>
              <a:t>а</a:t>
            </a:r>
            <a:r>
              <a:rPr dirty="0"/>
              <a:t>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33245"/>
            <a:ext cx="7344409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 indent="-5207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5" dirty="0">
                <a:latin typeface="Calibri"/>
                <a:cs typeface="Calibri"/>
              </a:rPr>
              <a:t>Иерархическая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кластеризация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-25" dirty="0">
                <a:latin typeface="Calibri"/>
                <a:cs typeface="Calibri"/>
              </a:rPr>
              <a:t>Как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устроена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агломеративная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кластеризация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spc="-10" dirty="0">
                <a:latin typeface="Calibri"/>
                <a:cs typeface="Calibri"/>
              </a:rPr>
              <a:t>Расстояние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между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кластерами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45" dirty="0">
                <a:latin typeface="Calibri"/>
                <a:cs typeface="Calibri"/>
              </a:rPr>
              <a:t>Ф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-70" dirty="0">
                <a:latin typeface="Calibri"/>
                <a:cs typeface="Calibri"/>
              </a:rPr>
              <a:t>у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dirty="0">
                <a:latin typeface="Calibri"/>
                <a:cs typeface="Calibri"/>
              </a:rPr>
              <a:t>а</a:t>
            </a:r>
            <a:r>
              <a:rPr sz="2800" spc="-1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Л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spc="40" dirty="0">
                <a:latin typeface="Calibri"/>
                <a:cs typeface="Calibri"/>
              </a:rPr>
              <a:t>-</a:t>
            </a:r>
            <a:r>
              <a:rPr sz="2800" spc="-80" dirty="0">
                <a:latin typeface="Calibri"/>
                <a:cs typeface="Calibri"/>
              </a:rPr>
              <a:t>У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20" dirty="0">
                <a:latin typeface="Calibri"/>
                <a:cs typeface="Calibri"/>
              </a:rPr>
              <a:t>ь</a:t>
            </a:r>
            <a:r>
              <a:rPr sz="2800" spc="-30" dirty="0">
                <a:latin typeface="Calibri"/>
                <a:cs typeface="Calibri"/>
              </a:rPr>
              <a:t>я</a:t>
            </a:r>
            <a:r>
              <a:rPr sz="2800" spc="5" dirty="0">
                <a:latin typeface="Calibri"/>
                <a:cs typeface="Calibri"/>
              </a:rPr>
              <a:t>м</a:t>
            </a:r>
            <a:r>
              <a:rPr sz="2800" spc="15" dirty="0">
                <a:latin typeface="Calibri"/>
                <a:cs typeface="Calibri"/>
              </a:rPr>
              <a:t>с</a:t>
            </a:r>
            <a:r>
              <a:rPr sz="2800" dirty="0">
                <a:latin typeface="Calibri"/>
                <a:cs typeface="Calibri"/>
              </a:rPr>
              <a:t>а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spcBef>
                <a:spcPts val="4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2800" spc="5" dirty="0">
                <a:latin typeface="Calibri"/>
                <a:cs typeface="Calibri"/>
              </a:rPr>
              <a:t>Дендрограммы</a:t>
            </a:r>
            <a:endParaRPr sz="2800">
              <a:latin typeface="Calibri"/>
              <a:cs typeface="Calibri"/>
            </a:endParaRPr>
          </a:p>
          <a:p>
            <a:pPr marL="533400" indent="-520700">
              <a:lnSpc>
                <a:spcPts val="3329"/>
              </a:lnSpc>
              <a:buAutoNum type="arabicPeriod"/>
              <a:tabLst>
                <a:tab pos="532765" algn="l"/>
                <a:tab pos="533400" algn="l"/>
              </a:tabLst>
            </a:pPr>
            <a:r>
              <a:rPr sz="2800" dirty="0">
                <a:latin typeface="Calibri"/>
                <a:cs typeface="Calibri"/>
              </a:rPr>
              <a:t>Примеры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работы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153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Иерархическая</a:t>
            </a:r>
            <a:r>
              <a:rPr spc="-175" dirty="0"/>
              <a:t> </a:t>
            </a:r>
            <a:r>
              <a:rPr spc="-5" dirty="0"/>
              <a:t>кластеризация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3865"/>
            <a:ext cx="4867275" cy="1041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Агломеративная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Дивизионная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или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дивизимная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dirty="0"/>
              <a:t>Ранее:</a:t>
            </a:r>
            <a:r>
              <a:rPr spc="-75" dirty="0"/>
              <a:t> </a:t>
            </a:r>
            <a:r>
              <a:rPr spc="-20" dirty="0"/>
              <a:t>обучение</a:t>
            </a:r>
            <a:r>
              <a:rPr spc="210" dirty="0"/>
              <a:t> </a:t>
            </a:r>
            <a:r>
              <a:rPr spc="-15" dirty="0"/>
              <a:t>на</a:t>
            </a:r>
            <a:r>
              <a:rPr spc="15" dirty="0"/>
              <a:t> </a:t>
            </a:r>
            <a:r>
              <a:rPr spc="-5" dirty="0"/>
              <a:t>размеченных</a:t>
            </a:r>
            <a:r>
              <a:rPr spc="-55" dirty="0"/>
              <a:t> </a:t>
            </a:r>
            <a:r>
              <a:rPr spc="-10" dirty="0"/>
              <a:t>данных </a:t>
            </a:r>
            <a:r>
              <a:rPr spc="-980" dirty="0"/>
              <a:t> </a:t>
            </a:r>
            <a:r>
              <a:rPr dirty="0"/>
              <a:t>(supervised</a:t>
            </a:r>
            <a:r>
              <a:rPr spc="10" dirty="0"/>
              <a:t> </a:t>
            </a:r>
            <a:r>
              <a:rPr spc="15" dirty="0"/>
              <a:t>learning)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839" y="1845945"/>
            <a:ext cx="3561715" cy="264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3329"/>
              </a:lnSpc>
              <a:spcBef>
                <a:spcPts val="100"/>
              </a:spcBef>
            </a:pPr>
            <a:r>
              <a:rPr sz="2800" spc="-10" dirty="0">
                <a:latin typeface="Cambria Math"/>
                <a:cs typeface="Cambria Math"/>
              </a:rPr>
              <a:t>Обучающая</a:t>
            </a:r>
            <a:r>
              <a:rPr sz="2800" spc="30" dirty="0">
                <a:latin typeface="Cambria Math"/>
                <a:cs typeface="Cambria Math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выборка:</a:t>
            </a:r>
            <a:endParaRPr sz="2800">
              <a:latin typeface="Cambria Math"/>
              <a:cs typeface="Cambria Math"/>
            </a:endParaRPr>
          </a:p>
          <a:p>
            <a:pPr marL="50800">
              <a:lnSpc>
                <a:spcPts val="3300"/>
              </a:lnSpc>
            </a:pPr>
            <a:r>
              <a:rPr sz="2800" spc="-95" dirty="0">
                <a:latin typeface="Cambria Math"/>
                <a:cs typeface="Cambria Math"/>
              </a:rPr>
              <a:t>𝑥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1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00" spc="-607" baseline="-16666" dirty="0">
                <a:latin typeface="Cambria Math"/>
                <a:cs typeface="Cambria Math"/>
              </a:rPr>
              <a:t>4</a:t>
            </a:r>
            <a:r>
              <a:rPr sz="3000" baseline="-16666" dirty="0">
                <a:latin typeface="Cambria Math"/>
                <a:cs typeface="Cambria Math"/>
              </a:rPr>
              <a:t> </a:t>
            </a:r>
            <a:r>
              <a:rPr sz="3000" spc="-135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-5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ы</a:t>
            </a:r>
            <a:endParaRPr sz="2800">
              <a:latin typeface="Calibri"/>
              <a:cs typeface="Calibri"/>
            </a:endParaRPr>
          </a:p>
          <a:p>
            <a:pPr marL="50800">
              <a:lnSpc>
                <a:spcPts val="3329"/>
              </a:lnSpc>
            </a:pPr>
            <a:r>
              <a:rPr sz="2800" spc="-170" dirty="0">
                <a:latin typeface="Cambria Math"/>
                <a:cs typeface="Cambria Math"/>
              </a:rPr>
              <a:t>𝑦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2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spc="-70" dirty="0">
                <a:latin typeface="Cambria Math"/>
                <a:cs typeface="Cambria Math"/>
              </a:rPr>
              <a:t>𝑦</a:t>
            </a:r>
            <a:r>
              <a:rPr sz="3000" spc="-607" baseline="-16666" dirty="0">
                <a:latin typeface="Cambria Math"/>
                <a:cs typeface="Cambria Math"/>
              </a:rPr>
              <a:t>4</a:t>
            </a:r>
            <a:r>
              <a:rPr sz="3000" baseline="-16666" dirty="0">
                <a:latin typeface="Cambria Math"/>
                <a:cs typeface="Cambria Math"/>
              </a:rPr>
              <a:t> </a:t>
            </a:r>
            <a:r>
              <a:rPr sz="3000" spc="-135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ы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sz="2800" spc="-30" dirty="0">
                <a:latin typeface="Calibri"/>
                <a:cs typeface="Calibri"/>
              </a:rPr>
              <a:t>Тестовая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выборка:</a:t>
            </a:r>
            <a:endParaRPr sz="2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540"/>
              </a:spcBef>
            </a:pPr>
            <a:r>
              <a:rPr sz="4200" spc="7" baseline="11904" dirty="0">
                <a:latin typeface="Cambria Math"/>
                <a:cs typeface="Cambria Math"/>
              </a:rPr>
              <a:t>𝑥</a:t>
            </a:r>
            <a:r>
              <a:rPr sz="2000" spc="-315" dirty="0">
                <a:latin typeface="Cambria Math"/>
                <a:cs typeface="Cambria Math"/>
              </a:rPr>
              <a:t>4</a:t>
            </a:r>
            <a:r>
              <a:rPr sz="2000" spc="385" dirty="0">
                <a:latin typeface="Cambria Math"/>
                <a:cs typeface="Cambria Math"/>
              </a:rPr>
              <a:t>6</a:t>
            </a:r>
            <a:r>
              <a:rPr sz="2000" spc="185" dirty="0">
                <a:latin typeface="Cambria Math"/>
                <a:cs typeface="Cambria Math"/>
              </a:rPr>
              <a:t>1</a:t>
            </a:r>
            <a:r>
              <a:rPr sz="4200" baseline="11904" dirty="0">
                <a:latin typeface="Cambria Math"/>
                <a:cs typeface="Cambria Math"/>
              </a:rPr>
              <a:t>,</a:t>
            </a:r>
            <a:r>
              <a:rPr sz="4200" spc="-292" baseline="11904" dirty="0">
                <a:latin typeface="Cambria Math"/>
                <a:cs typeface="Cambria Math"/>
              </a:rPr>
              <a:t> </a:t>
            </a:r>
            <a:r>
              <a:rPr sz="4200" baseline="11904" dirty="0">
                <a:latin typeface="Cambria Math"/>
                <a:cs typeface="Cambria Math"/>
              </a:rPr>
              <a:t>…</a:t>
            </a:r>
            <a:r>
              <a:rPr sz="4200" spc="-187" baseline="11904" dirty="0">
                <a:latin typeface="Cambria Math"/>
                <a:cs typeface="Cambria Math"/>
              </a:rPr>
              <a:t> </a:t>
            </a:r>
            <a:r>
              <a:rPr sz="4200" baseline="11904" dirty="0">
                <a:latin typeface="Cambria Math"/>
                <a:cs typeface="Cambria Math"/>
              </a:rPr>
              <a:t>,</a:t>
            </a:r>
            <a:r>
              <a:rPr sz="4200" spc="-292" baseline="11904" dirty="0">
                <a:latin typeface="Cambria Math"/>
                <a:cs typeface="Cambria Math"/>
              </a:rPr>
              <a:t> </a:t>
            </a:r>
            <a:r>
              <a:rPr sz="4200" spc="7" baseline="11904" dirty="0">
                <a:latin typeface="Cambria Math"/>
                <a:cs typeface="Cambria Math"/>
              </a:rPr>
              <a:t>𝑥</a:t>
            </a:r>
            <a:r>
              <a:rPr sz="2000" spc="-415" dirty="0">
                <a:latin typeface="Cambria Math"/>
                <a:cs typeface="Cambria Math"/>
              </a:rPr>
              <a:t>4</a:t>
            </a:r>
            <a:r>
              <a:rPr sz="2000" spc="385" dirty="0">
                <a:latin typeface="Cambria Math"/>
                <a:cs typeface="Cambria Math"/>
              </a:rPr>
              <a:t>6</a:t>
            </a:r>
            <a:r>
              <a:rPr sz="2000" spc="190" dirty="0">
                <a:latin typeface="Cambria Math"/>
                <a:cs typeface="Cambria Math"/>
              </a:rPr>
              <a:t>7</a:t>
            </a:r>
            <a:endParaRPr sz="2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59200" y="2247900"/>
            <a:ext cx="254000" cy="254000"/>
            <a:chOff x="3759200" y="2247900"/>
            <a:chExt cx="254000" cy="254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517900" y="2590800"/>
            <a:ext cx="241300" cy="254000"/>
            <a:chOff x="3517900" y="2590800"/>
            <a:chExt cx="241300" cy="254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546600" y="2489200"/>
            <a:ext cx="254000" cy="254000"/>
            <a:chOff x="4546600" y="2489200"/>
            <a:chExt cx="254000" cy="2540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159500" y="2247900"/>
            <a:ext cx="241300" cy="254000"/>
            <a:chOff x="6159500" y="2247900"/>
            <a:chExt cx="241300" cy="2540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654800" y="2070100"/>
            <a:ext cx="254000" cy="254000"/>
            <a:chOff x="6654800" y="2070100"/>
            <a:chExt cx="254000" cy="2540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124700" y="2540000"/>
            <a:ext cx="254000" cy="254000"/>
            <a:chOff x="7124700" y="254000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000500" y="3454400"/>
            <a:ext cx="254000" cy="254000"/>
            <a:chOff x="4000500" y="3454400"/>
            <a:chExt cx="254000" cy="25400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540500" y="3035300"/>
            <a:ext cx="254000" cy="254000"/>
            <a:chOff x="6540500" y="3035300"/>
            <a:chExt cx="254000" cy="25400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410200" y="5003800"/>
            <a:ext cx="254000" cy="254000"/>
            <a:chOff x="5410200" y="5003800"/>
            <a:chExt cx="254000" cy="25400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654800" y="4635500"/>
            <a:ext cx="254000" cy="254000"/>
            <a:chOff x="6654800" y="4635500"/>
            <a:chExt cx="254000" cy="25400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239000" y="5461000"/>
            <a:ext cx="254000" cy="254000"/>
            <a:chOff x="7239000" y="5461000"/>
            <a:chExt cx="254000" cy="254000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84900" y="6286500"/>
            <a:ext cx="254000" cy="241300"/>
            <a:chOff x="6184900" y="6286500"/>
            <a:chExt cx="254000" cy="24130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46300"/>
            <a:ext cx="711200" cy="787400"/>
            <a:chOff x="3416300" y="2146300"/>
            <a:chExt cx="711200" cy="787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2050" y="21526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02050" y="21526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2650" y="2508250"/>
              <a:ext cx="431800" cy="419100"/>
            </a:xfrm>
            <a:custGeom>
              <a:avLst/>
              <a:gdLst/>
              <a:ahLst/>
              <a:cxnLst/>
              <a:rect l="l" t="t" r="r" b="b"/>
              <a:pathLst>
                <a:path w="431800" h="419100">
                  <a:moveTo>
                    <a:pt x="215900" y="0"/>
                  </a:moveTo>
                  <a:lnTo>
                    <a:pt x="166395" y="5534"/>
                  </a:lnTo>
                  <a:lnTo>
                    <a:pt x="120952" y="21298"/>
                  </a:lnTo>
                  <a:lnTo>
                    <a:pt x="80865" y="46035"/>
                  </a:lnTo>
                  <a:lnTo>
                    <a:pt x="47430" y="78487"/>
                  </a:lnTo>
                  <a:lnTo>
                    <a:pt x="21944" y="117395"/>
                  </a:lnTo>
                  <a:lnTo>
                    <a:pt x="5702" y="161502"/>
                  </a:lnTo>
                  <a:lnTo>
                    <a:pt x="0" y="209550"/>
                  </a:lnTo>
                  <a:lnTo>
                    <a:pt x="5702" y="257597"/>
                  </a:lnTo>
                  <a:lnTo>
                    <a:pt x="21944" y="301704"/>
                  </a:lnTo>
                  <a:lnTo>
                    <a:pt x="47430" y="340612"/>
                  </a:lnTo>
                  <a:lnTo>
                    <a:pt x="80865" y="373064"/>
                  </a:lnTo>
                  <a:lnTo>
                    <a:pt x="120952" y="397801"/>
                  </a:lnTo>
                  <a:lnTo>
                    <a:pt x="166395" y="413565"/>
                  </a:lnTo>
                  <a:lnTo>
                    <a:pt x="215900" y="419100"/>
                  </a:lnTo>
                  <a:lnTo>
                    <a:pt x="265403" y="413565"/>
                  </a:lnTo>
                  <a:lnTo>
                    <a:pt x="310847" y="397801"/>
                  </a:lnTo>
                  <a:lnTo>
                    <a:pt x="350934" y="373064"/>
                  </a:lnTo>
                  <a:lnTo>
                    <a:pt x="384369" y="340612"/>
                  </a:lnTo>
                  <a:lnTo>
                    <a:pt x="409855" y="301704"/>
                  </a:lnTo>
                  <a:lnTo>
                    <a:pt x="426097" y="257597"/>
                  </a:lnTo>
                  <a:lnTo>
                    <a:pt x="431800" y="209550"/>
                  </a:lnTo>
                  <a:lnTo>
                    <a:pt x="426097" y="161502"/>
                  </a:lnTo>
                  <a:lnTo>
                    <a:pt x="409855" y="117395"/>
                  </a:lnTo>
                  <a:lnTo>
                    <a:pt x="384369" y="78487"/>
                  </a:lnTo>
                  <a:lnTo>
                    <a:pt x="350934" y="46035"/>
                  </a:lnTo>
                  <a:lnTo>
                    <a:pt x="310847" y="21298"/>
                  </a:lnTo>
                  <a:lnTo>
                    <a:pt x="265403" y="5534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2650" y="2508250"/>
              <a:ext cx="431800" cy="419100"/>
            </a:xfrm>
            <a:custGeom>
              <a:avLst/>
              <a:gdLst/>
              <a:ahLst/>
              <a:cxnLst/>
              <a:rect l="l" t="t" r="r" b="b"/>
              <a:pathLst>
                <a:path w="431800" h="419100">
                  <a:moveTo>
                    <a:pt x="0" y="209550"/>
                  </a:moveTo>
                  <a:lnTo>
                    <a:pt x="5702" y="161502"/>
                  </a:lnTo>
                  <a:lnTo>
                    <a:pt x="21944" y="117395"/>
                  </a:lnTo>
                  <a:lnTo>
                    <a:pt x="47430" y="78487"/>
                  </a:lnTo>
                  <a:lnTo>
                    <a:pt x="80865" y="46035"/>
                  </a:lnTo>
                  <a:lnTo>
                    <a:pt x="120952" y="21298"/>
                  </a:lnTo>
                  <a:lnTo>
                    <a:pt x="166396" y="5534"/>
                  </a:lnTo>
                  <a:lnTo>
                    <a:pt x="215900" y="0"/>
                  </a:lnTo>
                  <a:lnTo>
                    <a:pt x="265403" y="5534"/>
                  </a:lnTo>
                  <a:lnTo>
                    <a:pt x="310847" y="21298"/>
                  </a:lnTo>
                  <a:lnTo>
                    <a:pt x="350934" y="46035"/>
                  </a:lnTo>
                  <a:lnTo>
                    <a:pt x="384369" y="78487"/>
                  </a:lnTo>
                  <a:lnTo>
                    <a:pt x="409855" y="117395"/>
                  </a:lnTo>
                  <a:lnTo>
                    <a:pt x="426097" y="161502"/>
                  </a:lnTo>
                  <a:lnTo>
                    <a:pt x="431800" y="209550"/>
                  </a:lnTo>
                  <a:lnTo>
                    <a:pt x="426097" y="257597"/>
                  </a:lnTo>
                  <a:lnTo>
                    <a:pt x="409855" y="301704"/>
                  </a:lnTo>
                  <a:lnTo>
                    <a:pt x="384369" y="340612"/>
                  </a:lnTo>
                  <a:lnTo>
                    <a:pt x="350934" y="373064"/>
                  </a:lnTo>
                  <a:lnTo>
                    <a:pt x="310847" y="397801"/>
                  </a:lnTo>
                  <a:lnTo>
                    <a:pt x="265403" y="413565"/>
                  </a:lnTo>
                  <a:lnTo>
                    <a:pt x="215900" y="419100"/>
                  </a:lnTo>
                  <a:lnTo>
                    <a:pt x="166396" y="413565"/>
                  </a:lnTo>
                  <a:lnTo>
                    <a:pt x="120952" y="397801"/>
                  </a:lnTo>
                  <a:lnTo>
                    <a:pt x="80865" y="373064"/>
                  </a:lnTo>
                  <a:lnTo>
                    <a:pt x="47430" y="340612"/>
                  </a:lnTo>
                  <a:lnTo>
                    <a:pt x="21944" y="301704"/>
                  </a:lnTo>
                  <a:lnTo>
                    <a:pt x="5702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483100" y="2374900"/>
            <a:ext cx="431800" cy="444500"/>
            <a:chOff x="4483100" y="2374900"/>
            <a:chExt cx="431800" cy="4445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019800" y="2171700"/>
            <a:ext cx="431800" cy="431800"/>
            <a:chOff x="6019800" y="2171700"/>
            <a:chExt cx="431800" cy="43180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26150" y="21780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26150" y="21780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540500" y="1943100"/>
            <a:ext cx="431800" cy="431800"/>
            <a:chOff x="6540500" y="1943100"/>
            <a:chExt cx="431800" cy="43180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46850" y="1949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46850" y="1949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061200" y="2451100"/>
            <a:ext cx="431800" cy="431800"/>
            <a:chOff x="7061200" y="2451100"/>
            <a:chExt cx="431800" cy="43180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438900" y="2946400"/>
            <a:ext cx="431800" cy="444500"/>
            <a:chOff x="6438900" y="2946400"/>
            <a:chExt cx="431800" cy="444500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71700"/>
            <a:ext cx="711200" cy="762000"/>
            <a:chOff x="3416300" y="2171700"/>
            <a:chExt cx="711200" cy="76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2650" y="2178050"/>
              <a:ext cx="698500" cy="749300"/>
            </a:xfrm>
            <a:custGeom>
              <a:avLst/>
              <a:gdLst/>
              <a:ahLst/>
              <a:cxnLst/>
              <a:rect l="l" t="t" r="r" b="b"/>
              <a:pathLst>
                <a:path w="698500" h="749300">
                  <a:moveTo>
                    <a:pt x="349250" y="0"/>
                  </a:moveTo>
                  <a:lnTo>
                    <a:pt x="301858" y="3420"/>
                  </a:lnTo>
                  <a:lnTo>
                    <a:pt x="256405" y="13382"/>
                  </a:lnTo>
                  <a:lnTo>
                    <a:pt x="213306" y="29441"/>
                  </a:lnTo>
                  <a:lnTo>
                    <a:pt x="172977" y="51150"/>
                  </a:lnTo>
                  <a:lnTo>
                    <a:pt x="135833" y="78063"/>
                  </a:lnTo>
                  <a:lnTo>
                    <a:pt x="102293" y="109732"/>
                  </a:lnTo>
                  <a:lnTo>
                    <a:pt x="72770" y="145712"/>
                  </a:lnTo>
                  <a:lnTo>
                    <a:pt x="47682" y="185556"/>
                  </a:lnTo>
                  <a:lnTo>
                    <a:pt x="27445" y="228819"/>
                  </a:lnTo>
                  <a:lnTo>
                    <a:pt x="12475" y="275053"/>
                  </a:lnTo>
                  <a:lnTo>
                    <a:pt x="3188" y="323812"/>
                  </a:lnTo>
                  <a:lnTo>
                    <a:pt x="0" y="374650"/>
                  </a:lnTo>
                  <a:lnTo>
                    <a:pt x="3188" y="425487"/>
                  </a:lnTo>
                  <a:lnTo>
                    <a:pt x="12475" y="474246"/>
                  </a:lnTo>
                  <a:lnTo>
                    <a:pt x="27445" y="520480"/>
                  </a:lnTo>
                  <a:lnTo>
                    <a:pt x="47682" y="563743"/>
                  </a:lnTo>
                  <a:lnTo>
                    <a:pt x="72770" y="603587"/>
                  </a:lnTo>
                  <a:lnTo>
                    <a:pt x="102293" y="639567"/>
                  </a:lnTo>
                  <a:lnTo>
                    <a:pt x="135833" y="671236"/>
                  </a:lnTo>
                  <a:lnTo>
                    <a:pt x="172977" y="698149"/>
                  </a:lnTo>
                  <a:lnTo>
                    <a:pt x="213306" y="719858"/>
                  </a:lnTo>
                  <a:lnTo>
                    <a:pt x="256405" y="735917"/>
                  </a:lnTo>
                  <a:lnTo>
                    <a:pt x="301858" y="745879"/>
                  </a:lnTo>
                  <a:lnTo>
                    <a:pt x="349250" y="749300"/>
                  </a:lnTo>
                  <a:lnTo>
                    <a:pt x="396641" y="745879"/>
                  </a:lnTo>
                  <a:lnTo>
                    <a:pt x="442094" y="735917"/>
                  </a:lnTo>
                  <a:lnTo>
                    <a:pt x="485193" y="719858"/>
                  </a:lnTo>
                  <a:lnTo>
                    <a:pt x="525522" y="698149"/>
                  </a:lnTo>
                  <a:lnTo>
                    <a:pt x="562666" y="671236"/>
                  </a:lnTo>
                  <a:lnTo>
                    <a:pt x="596206" y="639567"/>
                  </a:lnTo>
                  <a:lnTo>
                    <a:pt x="625729" y="603587"/>
                  </a:lnTo>
                  <a:lnTo>
                    <a:pt x="650817" y="563743"/>
                  </a:lnTo>
                  <a:lnTo>
                    <a:pt x="671054" y="520480"/>
                  </a:lnTo>
                  <a:lnTo>
                    <a:pt x="686024" y="474246"/>
                  </a:lnTo>
                  <a:lnTo>
                    <a:pt x="695311" y="425487"/>
                  </a:lnTo>
                  <a:lnTo>
                    <a:pt x="698500" y="374650"/>
                  </a:lnTo>
                  <a:lnTo>
                    <a:pt x="695311" y="323812"/>
                  </a:lnTo>
                  <a:lnTo>
                    <a:pt x="686024" y="275053"/>
                  </a:lnTo>
                  <a:lnTo>
                    <a:pt x="671054" y="228819"/>
                  </a:lnTo>
                  <a:lnTo>
                    <a:pt x="650817" y="185556"/>
                  </a:lnTo>
                  <a:lnTo>
                    <a:pt x="625729" y="145712"/>
                  </a:lnTo>
                  <a:lnTo>
                    <a:pt x="596206" y="109732"/>
                  </a:lnTo>
                  <a:lnTo>
                    <a:pt x="562666" y="78063"/>
                  </a:lnTo>
                  <a:lnTo>
                    <a:pt x="525522" y="51150"/>
                  </a:lnTo>
                  <a:lnTo>
                    <a:pt x="485193" y="29441"/>
                  </a:lnTo>
                  <a:lnTo>
                    <a:pt x="442094" y="13382"/>
                  </a:lnTo>
                  <a:lnTo>
                    <a:pt x="396641" y="342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2650" y="2178050"/>
              <a:ext cx="698500" cy="749300"/>
            </a:xfrm>
            <a:custGeom>
              <a:avLst/>
              <a:gdLst/>
              <a:ahLst/>
              <a:cxnLst/>
              <a:rect l="l" t="t" r="r" b="b"/>
              <a:pathLst>
                <a:path w="698500" h="749300">
                  <a:moveTo>
                    <a:pt x="0" y="374650"/>
                  </a:moveTo>
                  <a:lnTo>
                    <a:pt x="3188" y="323812"/>
                  </a:lnTo>
                  <a:lnTo>
                    <a:pt x="12475" y="275053"/>
                  </a:lnTo>
                  <a:lnTo>
                    <a:pt x="27445" y="228819"/>
                  </a:lnTo>
                  <a:lnTo>
                    <a:pt x="47682" y="185557"/>
                  </a:lnTo>
                  <a:lnTo>
                    <a:pt x="72770" y="145712"/>
                  </a:lnTo>
                  <a:lnTo>
                    <a:pt x="102292" y="109732"/>
                  </a:lnTo>
                  <a:lnTo>
                    <a:pt x="135833" y="78063"/>
                  </a:lnTo>
                  <a:lnTo>
                    <a:pt x="172976" y="51150"/>
                  </a:lnTo>
                  <a:lnTo>
                    <a:pt x="213306" y="29441"/>
                  </a:lnTo>
                  <a:lnTo>
                    <a:pt x="256405" y="13382"/>
                  </a:lnTo>
                  <a:lnTo>
                    <a:pt x="301858" y="3420"/>
                  </a:lnTo>
                  <a:lnTo>
                    <a:pt x="349250" y="0"/>
                  </a:lnTo>
                  <a:lnTo>
                    <a:pt x="396641" y="3420"/>
                  </a:lnTo>
                  <a:lnTo>
                    <a:pt x="442094" y="13382"/>
                  </a:lnTo>
                  <a:lnTo>
                    <a:pt x="485193" y="29441"/>
                  </a:lnTo>
                  <a:lnTo>
                    <a:pt x="525523" y="51150"/>
                  </a:lnTo>
                  <a:lnTo>
                    <a:pt x="562666" y="78063"/>
                  </a:lnTo>
                  <a:lnTo>
                    <a:pt x="596207" y="109732"/>
                  </a:lnTo>
                  <a:lnTo>
                    <a:pt x="625729" y="145712"/>
                  </a:lnTo>
                  <a:lnTo>
                    <a:pt x="650817" y="185557"/>
                  </a:lnTo>
                  <a:lnTo>
                    <a:pt x="671054" y="228819"/>
                  </a:lnTo>
                  <a:lnTo>
                    <a:pt x="686024" y="275053"/>
                  </a:lnTo>
                  <a:lnTo>
                    <a:pt x="695311" y="323812"/>
                  </a:lnTo>
                  <a:lnTo>
                    <a:pt x="698500" y="374650"/>
                  </a:lnTo>
                  <a:lnTo>
                    <a:pt x="695311" y="425487"/>
                  </a:lnTo>
                  <a:lnTo>
                    <a:pt x="686024" y="474246"/>
                  </a:lnTo>
                  <a:lnTo>
                    <a:pt x="671054" y="520480"/>
                  </a:lnTo>
                  <a:lnTo>
                    <a:pt x="650817" y="563742"/>
                  </a:lnTo>
                  <a:lnTo>
                    <a:pt x="625729" y="603587"/>
                  </a:lnTo>
                  <a:lnTo>
                    <a:pt x="596207" y="639567"/>
                  </a:lnTo>
                  <a:lnTo>
                    <a:pt x="562666" y="671236"/>
                  </a:lnTo>
                  <a:lnTo>
                    <a:pt x="525523" y="698149"/>
                  </a:lnTo>
                  <a:lnTo>
                    <a:pt x="485193" y="719858"/>
                  </a:lnTo>
                  <a:lnTo>
                    <a:pt x="442094" y="735917"/>
                  </a:lnTo>
                  <a:lnTo>
                    <a:pt x="396641" y="745879"/>
                  </a:lnTo>
                  <a:lnTo>
                    <a:pt x="349250" y="749300"/>
                  </a:lnTo>
                  <a:lnTo>
                    <a:pt x="301858" y="745879"/>
                  </a:lnTo>
                  <a:lnTo>
                    <a:pt x="256405" y="735917"/>
                  </a:lnTo>
                  <a:lnTo>
                    <a:pt x="213306" y="719858"/>
                  </a:lnTo>
                  <a:lnTo>
                    <a:pt x="172976" y="698149"/>
                  </a:lnTo>
                  <a:lnTo>
                    <a:pt x="135833" y="671236"/>
                  </a:lnTo>
                  <a:lnTo>
                    <a:pt x="102292" y="639567"/>
                  </a:lnTo>
                  <a:lnTo>
                    <a:pt x="72770" y="603587"/>
                  </a:lnTo>
                  <a:lnTo>
                    <a:pt x="47682" y="563742"/>
                  </a:lnTo>
                  <a:lnTo>
                    <a:pt x="27445" y="520480"/>
                  </a:lnTo>
                  <a:lnTo>
                    <a:pt x="12475" y="474246"/>
                  </a:lnTo>
                  <a:lnTo>
                    <a:pt x="3188" y="425487"/>
                  </a:lnTo>
                  <a:lnTo>
                    <a:pt x="0" y="374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83100" y="2374900"/>
            <a:ext cx="431800" cy="444500"/>
            <a:chOff x="4483100" y="2374900"/>
            <a:chExt cx="431800" cy="4445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19800" y="2171700"/>
            <a:ext cx="431800" cy="431800"/>
            <a:chOff x="6019800" y="2171700"/>
            <a:chExt cx="431800" cy="4318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26150" y="21780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26150" y="21780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540500" y="1943100"/>
            <a:ext cx="431800" cy="431800"/>
            <a:chOff x="6540500" y="1943100"/>
            <a:chExt cx="431800" cy="43180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46850" y="1949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46850" y="1949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061200" y="2451100"/>
            <a:ext cx="431800" cy="431800"/>
            <a:chOff x="7061200" y="2451100"/>
            <a:chExt cx="431800" cy="43180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438900" y="2946400"/>
            <a:ext cx="431800" cy="444500"/>
            <a:chOff x="6438900" y="2946400"/>
            <a:chExt cx="431800" cy="44450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71700"/>
            <a:ext cx="711200" cy="762000"/>
            <a:chOff x="3416300" y="2171700"/>
            <a:chExt cx="711200" cy="76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2650" y="2178050"/>
              <a:ext cx="698500" cy="749300"/>
            </a:xfrm>
            <a:custGeom>
              <a:avLst/>
              <a:gdLst/>
              <a:ahLst/>
              <a:cxnLst/>
              <a:rect l="l" t="t" r="r" b="b"/>
              <a:pathLst>
                <a:path w="698500" h="749300">
                  <a:moveTo>
                    <a:pt x="349250" y="0"/>
                  </a:moveTo>
                  <a:lnTo>
                    <a:pt x="301858" y="3420"/>
                  </a:lnTo>
                  <a:lnTo>
                    <a:pt x="256405" y="13382"/>
                  </a:lnTo>
                  <a:lnTo>
                    <a:pt x="213306" y="29441"/>
                  </a:lnTo>
                  <a:lnTo>
                    <a:pt x="172977" y="51150"/>
                  </a:lnTo>
                  <a:lnTo>
                    <a:pt x="135833" y="78063"/>
                  </a:lnTo>
                  <a:lnTo>
                    <a:pt x="102293" y="109732"/>
                  </a:lnTo>
                  <a:lnTo>
                    <a:pt x="72770" y="145712"/>
                  </a:lnTo>
                  <a:lnTo>
                    <a:pt x="47682" y="185556"/>
                  </a:lnTo>
                  <a:lnTo>
                    <a:pt x="27445" y="228819"/>
                  </a:lnTo>
                  <a:lnTo>
                    <a:pt x="12475" y="275053"/>
                  </a:lnTo>
                  <a:lnTo>
                    <a:pt x="3188" y="323812"/>
                  </a:lnTo>
                  <a:lnTo>
                    <a:pt x="0" y="374650"/>
                  </a:lnTo>
                  <a:lnTo>
                    <a:pt x="3188" y="425487"/>
                  </a:lnTo>
                  <a:lnTo>
                    <a:pt x="12475" y="474246"/>
                  </a:lnTo>
                  <a:lnTo>
                    <a:pt x="27445" y="520480"/>
                  </a:lnTo>
                  <a:lnTo>
                    <a:pt x="47682" y="563743"/>
                  </a:lnTo>
                  <a:lnTo>
                    <a:pt x="72770" y="603587"/>
                  </a:lnTo>
                  <a:lnTo>
                    <a:pt x="102293" y="639567"/>
                  </a:lnTo>
                  <a:lnTo>
                    <a:pt x="135833" y="671236"/>
                  </a:lnTo>
                  <a:lnTo>
                    <a:pt x="172977" y="698149"/>
                  </a:lnTo>
                  <a:lnTo>
                    <a:pt x="213306" y="719858"/>
                  </a:lnTo>
                  <a:lnTo>
                    <a:pt x="256405" y="735917"/>
                  </a:lnTo>
                  <a:lnTo>
                    <a:pt x="301858" y="745879"/>
                  </a:lnTo>
                  <a:lnTo>
                    <a:pt x="349250" y="749300"/>
                  </a:lnTo>
                  <a:lnTo>
                    <a:pt x="396641" y="745879"/>
                  </a:lnTo>
                  <a:lnTo>
                    <a:pt x="442094" y="735917"/>
                  </a:lnTo>
                  <a:lnTo>
                    <a:pt x="485193" y="719858"/>
                  </a:lnTo>
                  <a:lnTo>
                    <a:pt x="525522" y="698149"/>
                  </a:lnTo>
                  <a:lnTo>
                    <a:pt x="562666" y="671236"/>
                  </a:lnTo>
                  <a:lnTo>
                    <a:pt x="596206" y="639567"/>
                  </a:lnTo>
                  <a:lnTo>
                    <a:pt x="625729" y="603587"/>
                  </a:lnTo>
                  <a:lnTo>
                    <a:pt x="650817" y="563743"/>
                  </a:lnTo>
                  <a:lnTo>
                    <a:pt x="671054" y="520480"/>
                  </a:lnTo>
                  <a:lnTo>
                    <a:pt x="686024" y="474246"/>
                  </a:lnTo>
                  <a:lnTo>
                    <a:pt x="695311" y="425487"/>
                  </a:lnTo>
                  <a:lnTo>
                    <a:pt x="698500" y="374650"/>
                  </a:lnTo>
                  <a:lnTo>
                    <a:pt x="695311" y="323812"/>
                  </a:lnTo>
                  <a:lnTo>
                    <a:pt x="686024" y="275053"/>
                  </a:lnTo>
                  <a:lnTo>
                    <a:pt x="671054" y="228819"/>
                  </a:lnTo>
                  <a:lnTo>
                    <a:pt x="650817" y="185556"/>
                  </a:lnTo>
                  <a:lnTo>
                    <a:pt x="625729" y="145712"/>
                  </a:lnTo>
                  <a:lnTo>
                    <a:pt x="596206" y="109732"/>
                  </a:lnTo>
                  <a:lnTo>
                    <a:pt x="562666" y="78063"/>
                  </a:lnTo>
                  <a:lnTo>
                    <a:pt x="525522" y="51150"/>
                  </a:lnTo>
                  <a:lnTo>
                    <a:pt x="485193" y="29441"/>
                  </a:lnTo>
                  <a:lnTo>
                    <a:pt x="442094" y="13382"/>
                  </a:lnTo>
                  <a:lnTo>
                    <a:pt x="396641" y="342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2650" y="2178050"/>
              <a:ext cx="698500" cy="749300"/>
            </a:xfrm>
            <a:custGeom>
              <a:avLst/>
              <a:gdLst/>
              <a:ahLst/>
              <a:cxnLst/>
              <a:rect l="l" t="t" r="r" b="b"/>
              <a:pathLst>
                <a:path w="698500" h="749300">
                  <a:moveTo>
                    <a:pt x="0" y="374650"/>
                  </a:moveTo>
                  <a:lnTo>
                    <a:pt x="3188" y="323812"/>
                  </a:lnTo>
                  <a:lnTo>
                    <a:pt x="12475" y="275053"/>
                  </a:lnTo>
                  <a:lnTo>
                    <a:pt x="27445" y="228819"/>
                  </a:lnTo>
                  <a:lnTo>
                    <a:pt x="47682" y="185557"/>
                  </a:lnTo>
                  <a:lnTo>
                    <a:pt x="72770" y="145712"/>
                  </a:lnTo>
                  <a:lnTo>
                    <a:pt x="102292" y="109732"/>
                  </a:lnTo>
                  <a:lnTo>
                    <a:pt x="135833" y="78063"/>
                  </a:lnTo>
                  <a:lnTo>
                    <a:pt x="172976" y="51150"/>
                  </a:lnTo>
                  <a:lnTo>
                    <a:pt x="213306" y="29441"/>
                  </a:lnTo>
                  <a:lnTo>
                    <a:pt x="256405" y="13382"/>
                  </a:lnTo>
                  <a:lnTo>
                    <a:pt x="301858" y="3420"/>
                  </a:lnTo>
                  <a:lnTo>
                    <a:pt x="349250" y="0"/>
                  </a:lnTo>
                  <a:lnTo>
                    <a:pt x="396641" y="3420"/>
                  </a:lnTo>
                  <a:lnTo>
                    <a:pt x="442094" y="13382"/>
                  </a:lnTo>
                  <a:lnTo>
                    <a:pt x="485193" y="29441"/>
                  </a:lnTo>
                  <a:lnTo>
                    <a:pt x="525523" y="51150"/>
                  </a:lnTo>
                  <a:lnTo>
                    <a:pt x="562666" y="78063"/>
                  </a:lnTo>
                  <a:lnTo>
                    <a:pt x="596207" y="109732"/>
                  </a:lnTo>
                  <a:lnTo>
                    <a:pt x="625729" y="145712"/>
                  </a:lnTo>
                  <a:lnTo>
                    <a:pt x="650817" y="185557"/>
                  </a:lnTo>
                  <a:lnTo>
                    <a:pt x="671054" y="228819"/>
                  </a:lnTo>
                  <a:lnTo>
                    <a:pt x="686024" y="275053"/>
                  </a:lnTo>
                  <a:lnTo>
                    <a:pt x="695311" y="323812"/>
                  </a:lnTo>
                  <a:lnTo>
                    <a:pt x="698500" y="374650"/>
                  </a:lnTo>
                  <a:lnTo>
                    <a:pt x="695311" y="425487"/>
                  </a:lnTo>
                  <a:lnTo>
                    <a:pt x="686024" y="474246"/>
                  </a:lnTo>
                  <a:lnTo>
                    <a:pt x="671054" y="520480"/>
                  </a:lnTo>
                  <a:lnTo>
                    <a:pt x="650817" y="563742"/>
                  </a:lnTo>
                  <a:lnTo>
                    <a:pt x="625729" y="603587"/>
                  </a:lnTo>
                  <a:lnTo>
                    <a:pt x="596207" y="639567"/>
                  </a:lnTo>
                  <a:lnTo>
                    <a:pt x="562666" y="671236"/>
                  </a:lnTo>
                  <a:lnTo>
                    <a:pt x="525523" y="698149"/>
                  </a:lnTo>
                  <a:lnTo>
                    <a:pt x="485193" y="719858"/>
                  </a:lnTo>
                  <a:lnTo>
                    <a:pt x="442094" y="735917"/>
                  </a:lnTo>
                  <a:lnTo>
                    <a:pt x="396641" y="745879"/>
                  </a:lnTo>
                  <a:lnTo>
                    <a:pt x="349250" y="749300"/>
                  </a:lnTo>
                  <a:lnTo>
                    <a:pt x="301858" y="745879"/>
                  </a:lnTo>
                  <a:lnTo>
                    <a:pt x="256405" y="735917"/>
                  </a:lnTo>
                  <a:lnTo>
                    <a:pt x="213306" y="719858"/>
                  </a:lnTo>
                  <a:lnTo>
                    <a:pt x="172976" y="698149"/>
                  </a:lnTo>
                  <a:lnTo>
                    <a:pt x="135833" y="671236"/>
                  </a:lnTo>
                  <a:lnTo>
                    <a:pt x="102292" y="639567"/>
                  </a:lnTo>
                  <a:lnTo>
                    <a:pt x="72770" y="603587"/>
                  </a:lnTo>
                  <a:lnTo>
                    <a:pt x="47682" y="563742"/>
                  </a:lnTo>
                  <a:lnTo>
                    <a:pt x="27445" y="520480"/>
                  </a:lnTo>
                  <a:lnTo>
                    <a:pt x="12475" y="474246"/>
                  </a:lnTo>
                  <a:lnTo>
                    <a:pt x="3188" y="425487"/>
                  </a:lnTo>
                  <a:lnTo>
                    <a:pt x="0" y="374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83100" y="2374900"/>
            <a:ext cx="431800" cy="444500"/>
            <a:chOff x="4483100" y="2374900"/>
            <a:chExt cx="431800" cy="4445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19800" y="1943100"/>
            <a:ext cx="990600" cy="660400"/>
            <a:chOff x="6019800" y="1943100"/>
            <a:chExt cx="990600" cy="6604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26150" y="1949450"/>
              <a:ext cx="977900" cy="647700"/>
            </a:xfrm>
            <a:custGeom>
              <a:avLst/>
              <a:gdLst/>
              <a:ahLst/>
              <a:cxnLst/>
              <a:rect l="l" t="t" r="r" b="b"/>
              <a:pathLst>
                <a:path w="977900" h="647700">
                  <a:moveTo>
                    <a:pt x="488950" y="0"/>
                  </a:moveTo>
                  <a:lnTo>
                    <a:pt x="431928" y="2178"/>
                  </a:lnTo>
                  <a:lnTo>
                    <a:pt x="376838" y="8553"/>
                  </a:lnTo>
                  <a:lnTo>
                    <a:pt x="324047" y="18879"/>
                  </a:lnTo>
                  <a:lnTo>
                    <a:pt x="273921" y="32916"/>
                  </a:lnTo>
                  <a:lnTo>
                    <a:pt x="226829" y="50419"/>
                  </a:lnTo>
                  <a:lnTo>
                    <a:pt x="183136" y="71146"/>
                  </a:lnTo>
                  <a:lnTo>
                    <a:pt x="143209" y="94853"/>
                  </a:lnTo>
                  <a:lnTo>
                    <a:pt x="107416" y="121298"/>
                  </a:lnTo>
                  <a:lnTo>
                    <a:pt x="76123" y="150237"/>
                  </a:lnTo>
                  <a:lnTo>
                    <a:pt x="49697" y="181428"/>
                  </a:lnTo>
                  <a:lnTo>
                    <a:pt x="28505" y="214628"/>
                  </a:lnTo>
                  <a:lnTo>
                    <a:pt x="12913" y="249594"/>
                  </a:lnTo>
                  <a:lnTo>
                    <a:pt x="0" y="323850"/>
                  </a:lnTo>
                  <a:lnTo>
                    <a:pt x="3289" y="361617"/>
                  </a:lnTo>
                  <a:lnTo>
                    <a:pt x="28505" y="433071"/>
                  </a:lnTo>
                  <a:lnTo>
                    <a:pt x="49697" y="466271"/>
                  </a:lnTo>
                  <a:lnTo>
                    <a:pt x="76123" y="497462"/>
                  </a:lnTo>
                  <a:lnTo>
                    <a:pt x="107416" y="526401"/>
                  </a:lnTo>
                  <a:lnTo>
                    <a:pt x="143209" y="552846"/>
                  </a:lnTo>
                  <a:lnTo>
                    <a:pt x="183136" y="576553"/>
                  </a:lnTo>
                  <a:lnTo>
                    <a:pt x="226829" y="597280"/>
                  </a:lnTo>
                  <a:lnTo>
                    <a:pt x="273921" y="614783"/>
                  </a:lnTo>
                  <a:lnTo>
                    <a:pt x="324047" y="628820"/>
                  </a:lnTo>
                  <a:lnTo>
                    <a:pt x="376838" y="639146"/>
                  </a:lnTo>
                  <a:lnTo>
                    <a:pt x="431928" y="645521"/>
                  </a:lnTo>
                  <a:lnTo>
                    <a:pt x="488950" y="647700"/>
                  </a:lnTo>
                  <a:lnTo>
                    <a:pt x="545971" y="645521"/>
                  </a:lnTo>
                  <a:lnTo>
                    <a:pt x="601061" y="639146"/>
                  </a:lnTo>
                  <a:lnTo>
                    <a:pt x="653852" y="628820"/>
                  </a:lnTo>
                  <a:lnTo>
                    <a:pt x="703977" y="614783"/>
                  </a:lnTo>
                  <a:lnTo>
                    <a:pt x="751069" y="597280"/>
                  </a:lnTo>
                  <a:lnTo>
                    <a:pt x="794762" y="576553"/>
                  </a:lnTo>
                  <a:lnTo>
                    <a:pt x="834689" y="552846"/>
                  </a:lnTo>
                  <a:lnTo>
                    <a:pt x="870482" y="526401"/>
                  </a:lnTo>
                  <a:lnTo>
                    <a:pt x="901776" y="497462"/>
                  </a:lnTo>
                  <a:lnTo>
                    <a:pt x="928202" y="466271"/>
                  </a:lnTo>
                  <a:lnTo>
                    <a:pt x="949394" y="433071"/>
                  </a:lnTo>
                  <a:lnTo>
                    <a:pt x="964986" y="398105"/>
                  </a:lnTo>
                  <a:lnTo>
                    <a:pt x="977900" y="323850"/>
                  </a:lnTo>
                  <a:lnTo>
                    <a:pt x="974610" y="286082"/>
                  </a:lnTo>
                  <a:lnTo>
                    <a:pt x="949394" y="214628"/>
                  </a:lnTo>
                  <a:lnTo>
                    <a:pt x="928202" y="181428"/>
                  </a:lnTo>
                  <a:lnTo>
                    <a:pt x="901776" y="150237"/>
                  </a:lnTo>
                  <a:lnTo>
                    <a:pt x="870482" y="121298"/>
                  </a:lnTo>
                  <a:lnTo>
                    <a:pt x="834689" y="94853"/>
                  </a:lnTo>
                  <a:lnTo>
                    <a:pt x="794762" y="71146"/>
                  </a:lnTo>
                  <a:lnTo>
                    <a:pt x="751069" y="50419"/>
                  </a:lnTo>
                  <a:lnTo>
                    <a:pt x="703977" y="32916"/>
                  </a:lnTo>
                  <a:lnTo>
                    <a:pt x="653852" y="18879"/>
                  </a:lnTo>
                  <a:lnTo>
                    <a:pt x="601061" y="8553"/>
                  </a:lnTo>
                  <a:lnTo>
                    <a:pt x="545971" y="2178"/>
                  </a:lnTo>
                  <a:lnTo>
                    <a:pt x="4889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26150" y="1949450"/>
              <a:ext cx="977900" cy="647700"/>
            </a:xfrm>
            <a:custGeom>
              <a:avLst/>
              <a:gdLst/>
              <a:ahLst/>
              <a:cxnLst/>
              <a:rect l="l" t="t" r="r" b="b"/>
              <a:pathLst>
                <a:path w="977900" h="647700">
                  <a:moveTo>
                    <a:pt x="0" y="323850"/>
                  </a:moveTo>
                  <a:lnTo>
                    <a:pt x="12913" y="249594"/>
                  </a:lnTo>
                  <a:lnTo>
                    <a:pt x="28505" y="214628"/>
                  </a:lnTo>
                  <a:lnTo>
                    <a:pt x="49697" y="181429"/>
                  </a:lnTo>
                  <a:lnTo>
                    <a:pt x="76123" y="150237"/>
                  </a:lnTo>
                  <a:lnTo>
                    <a:pt x="107416" y="121298"/>
                  </a:lnTo>
                  <a:lnTo>
                    <a:pt x="143210" y="94853"/>
                  </a:lnTo>
                  <a:lnTo>
                    <a:pt x="183136" y="71146"/>
                  </a:lnTo>
                  <a:lnTo>
                    <a:pt x="226829" y="50419"/>
                  </a:lnTo>
                  <a:lnTo>
                    <a:pt x="273922" y="32916"/>
                  </a:lnTo>
                  <a:lnTo>
                    <a:pt x="324047" y="18880"/>
                  </a:lnTo>
                  <a:lnTo>
                    <a:pt x="376838" y="8553"/>
                  </a:lnTo>
                  <a:lnTo>
                    <a:pt x="431928" y="2178"/>
                  </a:lnTo>
                  <a:lnTo>
                    <a:pt x="488950" y="0"/>
                  </a:lnTo>
                  <a:lnTo>
                    <a:pt x="545971" y="2178"/>
                  </a:lnTo>
                  <a:lnTo>
                    <a:pt x="601061" y="8553"/>
                  </a:lnTo>
                  <a:lnTo>
                    <a:pt x="653852" y="18880"/>
                  </a:lnTo>
                  <a:lnTo>
                    <a:pt x="703977" y="32916"/>
                  </a:lnTo>
                  <a:lnTo>
                    <a:pt x="751070" y="50419"/>
                  </a:lnTo>
                  <a:lnTo>
                    <a:pt x="794763" y="71146"/>
                  </a:lnTo>
                  <a:lnTo>
                    <a:pt x="834689" y="94853"/>
                  </a:lnTo>
                  <a:lnTo>
                    <a:pt x="870483" y="121298"/>
                  </a:lnTo>
                  <a:lnTo>
                    <a:pt x="901776" y="150237"/>
                  </a:lnTo>
                  <a:lnTo>
                    <a:pt x="928202" y="181429"/>
                  </a:lnTo>
                  <a:lnTo>
                    <a:pt x="949394" y="214628"/>
                  </a:lnTo>
                  <a:lnTo>
                    <a:pt x="964986" y="249594"/>
                  </a:lnTo>
                  <a:lnTo>
                    <a:pt x="977900" y="323850"/>
                  </a:lnTo>
                  <a:lnTo>
                    <a:pt x="974610" y="361617"/>
                  </a:lnTo>
                  <a:lnTo>
                    <a:pt x="949394" y="433071"/>
                  </a:lnTo>
                  <a:lnTo>
                    <a:pt x="928202" y="466270"/>
                  </a:lnTo>
                  <a:lnTo>
                    <a:pt x="901776" y="497462"/>
                  </a:lnTo>
                  <a:lnTo>
                    <a:pt x="870483" y="526401"/>
                  </a:lnTo>
                  <a:lnTo>
                    <a:pt x="834689" y="552846"/>
                  </a:lnTo>
                  <a:lnTo>
                    <a:pt x="794763" y="576553"/>
                  </a:lnTo>
                  <a:lnTo>
                    <a:pt x="751070" y="597280"/>
                  </a:lnTo>
                  <a:lnTo>
                    <a:pt x="703977" y="614783"/>
                  </a:lnTo>
                  <a:lnTo>
                    <a:pt x="653852" y="628819"/>
                  </a:lnTo>
                  <a:lnTo>
                    <a:pt x="601061" y="639146"/>
                  </a:lnTo>
                  <a:lnTo>
                    <a:pt x="545971" y="645521"/>
                  </a:lnTo>
                  <a:lnTo>
                    <a:pt x="488950" y="647700"/>
                  </a:lnTo>
                  <a:lnTo>
                    <a:pt x="431928" y="645521"/>
                  </a:lnTo>
                  <a:lnTo>
                    <a:pt x="376838" y="639146"/>
                  </a:lnTo>
                  <a:lnTo>
                    <a:pt x="324047" y="628819"/>
                  </a:lnTo>
                  <a:lnTo>
                    <a:pt x="273922" y="614783"/>
                  </a:lnTo>
                  <a:lnTo>
                    <a:pt x="226829" y="597280"/>
                  </a:lnTo>
                  <a:lnTo>
                    <a:pt x="183136" y="576553"/>
                  </a:lnTo>
                  <a:lnTo>
                    <a:pt x="143210" y="552846"/>
                  </a:lnTo>
                  <a:lnTo>
                    <a:pt x="107416" y="526401"/>
                  </a:lnTo>
                  <a:lnTo>
                    <a:pt x="76123" y="497462"/>
                  </a:lnTo>
                  <a:lnTo>
                    <a:pt x="49697" y="466270"/>
                  </a:lnTo>
                  <a:lnTo>
                    <a:pt x="28505" y="433071"/>
                  </a:lnTo>
                  <a:lnTo>
                    <a:pt x="12913" y="398105"/>
                  </a:lnTo>
                  <a:lnTo>
                    <a:pt x="0" y="3238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061200" y="2451100"/>
            <a:ext cx="431800" cy="431800"/>
            <a:chOff x="7061200" y="2451100"/>
            <a:chExt cx="431800" cy="43180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438900" y="2946400"/>
            <a:ext cx="431800" cy="444500"/>
            <a:chOff x="6438900" y="2946400"/>
            <a:chExt cx="431800" cy="44450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71700"/>
            <a:ext cx="1447800" cy="762000"/>
            <a:chOff x="3416300" y="2171700"/>
            <a:chExt cx="1447800" cy="76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717550" y="0"/>
                  </a:moveTo>
                  <a:lnTo>
                    <a:pt x="655637" y="1375"/>
                  </a:lnTo>
                  <a:lnTo>
                    <a:pt x="595186" y="5425"/>
                  </a:lnTo>
                  <a:lnTo>
                    <a:pt x="536413" y="12039"/>
                  </a:lnTo>
                  <a:lnTo>
                    <a:pt x="479534" y="21103"/>
                  </a:lnTo>
                  <a:lnTo>
                    <a:pt x="424763" y="32505"/>
                  </a:lnTo>
                  <a:lnTo>
                    <a:pt x="372317" y="46133"/>
                  </a:lnTo>
                  <a:lnTo>
                    <a:pt x="322410" y="61873"/>
                  </a:lnTo>
                  <a:lnTo>
                    <a:pt x="275257" y="79615"/>
                  </a:lnTo>
                  <a:lnTo>
                    <a:pt x="231075" y="99244"/>
                  </a:lnTo>
                  <a:lnTo>
                    <a:pt x="190078" y="120650"/>
                  </a:lnTo>
                  <a:lnTo>
                    <a:pt x="152483" y="143718"/>
                  </a:lnTo>
                  <a:lnTo>
                    <a:pt x="118503" y="168338"/>
                  </a:lnTo>
                  <a:lnTo>
                    <a:pt x="88356" y="194395"/>
                  </a:lnTo>
                  <a:lnTo>
                    <a:pt x="40418" y="250376"/>
                  </a:lnTo>
                  <a:lnTo>
                    <a:pt x="10391" y="310761"/>
                  </a:lnTo>
                  <a:lnTo>
                    <a:pt x="0" y="374650"/>
                  </a:lnTo>
                  <a:lnTo>
                    <a:pt x="2633" y="406976"/>
                  </a:lnTo>
                  <a:lnTo>
                    <a:pt x="23058" y="469225"/>
                  </a:lnTo>
                  <a:lnTo>
                    <a:pt x="62256" y="527520"/>
                  </a:lnTo>
                  <a:lnTo>
                    <a:pt x="118503" y="580961"/>
                  </a:lnTo>
                  <a:lnTo>
                    <a:pt x="152483" y="605581"/>
                  </a:lnTo>
                  <a:lnTo>
                    <a:pt x="190078" y="628649"/>
                  </a:lnTo>
                  <a:lnTo>
                    <a:pt x="231075" y="650055"/>
                  </a:lnTo>
                  <a:lnTo>
                    <a:pt x="275257" y="669684"/>
                  </a:lnTo>
                  <a:lnTo>
                    <a:pt x="322410" y="687426"/>
                  </a:lnTo>
                  <a:lnTo>
                    <a:pt x="372317" y="703166"/>
                  </a:lnTo>
                  <a:lnTo>
                    <a:pt x="424763" y="716794"/>
                  </a:lnTo>
                  <a:lnTo>
                    <a:pt x="479534" y="728196"/>
                  </a:lnTo>
                  <a:lnTo>
                    <a:pt x="536413" y="737260"/>
                  </a:lnTo>
                  <a:lnTo>
                    <a:pt x="595186" y="743874"/>
                  </a:lnTo>
                  <a:lnTo>
                    <a:pt x="655637" y="747924"/>
                  </a:lnTo>
                  <a:lnTo>
                    <a:pt x="717550" y="749300"/>
                  </a:lnTo>
                  <a:lnTo>
                    <a:pt x="779462" y="747924"/>
                  </a:lnTo>
                  <a:lnTo>
                    <a:pt x="839913" y="743874"/>
                  </a:lnTo>
                  <a:lnTo>
                    <a:pt x="898686" y="737260"/>
                  </a:lnTo>
                  <a:lnTo>
                    <a:pt x="955565" y="728196"/>
                  </a:lnTo>
                  <a:lnTo>
                    <a:pt x="1010336" y="716794"/>
                  </a:lnTo>
                  <a:lnTo>
                    <a:pt x="1062782" y="703166"/>
                  </a:lnTo>
                  <a:lnTo>
                    <a:pt x="1112689" y="687426"/>
                  </a:lnTo>
                  <a:lnTo>
                    <a:pt x="1159842" y="669684"/>
                  </a:lnTo>
                  <a:lnTo>
                    <a:pt x="1204024" y="650055"/>
                  </a:lnTo>
                  <a:lnTo>
                    <a:pt x="1245021" y="628649"/>
                  </a:lnTo>
                  <a:lnTo>
                    <a:pt x="1282616" y="605581"/>
                  </a:lnTo>
                  <a:lnTo>
                    <a:pt x="1316596" y="580961"/>
                  </a:lnTo>
                  <a:lnTo>
                    <a:pt x="1346743" y="554904"/>
                  </a:lnTo>
                  <a:lnTo>
                    <a:pt x="1394681" y="498923"/>
                  </a:lnTo>
                  <a:lnTo>
                    <a:pt x="1424708" y="438538"/>
                  </a:lnTo>
                  <a:lnTo>
                    <a:pt x="1435100" y="374650"/>
                  </a:lnTo>
                  <a:lnTo>
                    <a:pt x="1432466" y="342323"/>
                  </a:lnTo>
                  <a:lnTo>
                    <a:pt x="1412041" y="280074"/>
                  </a:lnTo>
                  <a:lnTo>
                    <a:pt x="1372843" y="221779"/>
                  </a:lnTo>
                  <a:lnTo>
                    <a:pt x="1316596" y="168338"/>
                  </a:lnTo>
                  <a:lnTo>
                    <a:pt x="1282616" y="143718"/>
                  </a:lnTo>
                  <a:lnTo>
                    <a:pt x="1245021" y="120650"/>
                  </a:lnTo>
                  <a:lnTo>
                    <a:pt x="1204024" y="99244"/>
                  </a:lnTo>
                  <a:lnTo>
                    <a:pt x="1159842" y="79615"/>
                  </a:lnTo>
                  <a:lnTo>
                    <a:pt x="1112689" y="61873"/>
                  </a:lnTo>
                  <a:lnTo>
                    <a:pt x="1062782" y="46133"/>
                  </a:lnTo>
                  <a:lnTo>
                    <a:pt x="1010336" y="32505"/>
                  </a:lnTo>
                  <a:lnTo>
                    <a:pt x="955565" y="21103"/>
                  </a:lnTo>
                  <a:lnTo>
                    <a:pt x="898686" y="12039"/>
                  </a:lnTo>
                  <a:lnTo>
                    <a:pt x="839913" y="5425"/>
                  </a:lnTo>
                  <a:lnTo>
                    <a:pt x="779462" y="1375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0" y="374650"/>
                  </a:moveTo>
                  <a:lnTo>
                    <a:pt x="10391" y="310761"/>
                  </a:lnTo>
                  <a:lnTo>
                    <a:pt x="40418" y="250376"/>
                  </a:lnTo>
                  <a:lnTo>
                    <a:pt x="88356" y="194395"/>
                  </a:lnTo>
                  <a:lnTo>
                    <a:pt x="118503" y="168338"/>
                  </a:lnTo>
                  <a:lnTo>
                    <a:pt x="152483" y="143718"/>
                  </a:lnTo>
                  <a:lnTo>
                    <a:pt x="190078" y="120650"/>
                  </a:lnTo>
                  <a:lnTo>
                    <a:pt x="231075" y="99244"/>
                  </a:lnTo>
                  <a:lnTo>
                    <a:pt x="275257" y="79615"/>
                  </a:lnTo>
                  <a:lnTo>
                    <a:pt x="322410" y="61873"/>
                  </a:lnTo>
                  <a:lnTo>
                    <a:pt x="372317" y="46133"/>
                  </a:lnTo>
                  <a:lnTo>
                    <a:pt x="424763" y="32505"/>
                  </a:lnTo>
                  <a:lnTo>
                    <a:pt x="479534" y="21103"/>
                  </a:lnTo>
                  <a:lnTo>
                    <a:pt x="536413" y="12039"/>
                  </a:lnTo>
                  <a:lnTo>
                    <a:pt x="595186" y="5425"/>
                  </a:lnTo>
                  <a:lnTo>
                    <a:pt x="655637" y="1375"/>
                  </a:lnTo>
                  <a:lnTo>
                    <a:pt x="717550" y="0"/>
                  </a:lnTo>
                  <a:lnTo>
                    <a:pt x="779462" y="1375"/>
                  </a:lnTo>
                  <a:lnTo>
                    <a:pt x="839913" y="5425"/>
                  </a:lnTo>
                  <a:lnTo>
                    <a:pt x="898686" y="12039"/>
                  </a:lnTo>
                  <a:lnTo>
                    <a:pt x="955565" y="21103"/>
                  </a:lnTo>
                  <a:lnTo>
                    <a:pt x="1010336" y="32505"/>
                  </a:lnTo>
                  <a:lnTo>
                    <a:pt x="1062782" y="46133"/>
                  </a:lnTo>
                  <a:lnTo>
                    <a:pt x="1112689" y="61873"/>
                  </a:lnTo>
                  <a:lnTo>
                    <a:pt x="1159842" y="79615"/>
                  </a:lnTo>
                  <a:lnTo>
                    <a:pt x="1204024" y="99244"/>
                  </a:lnTo>
                  <a:lnTo>
                    <a:pt x="1245021" y="120650"/>
                  </a:lnTo>
                  <a:lnTo>
                    <a:pt x="1282616" y="143718"/>
                  </a:lnTo>
                  <a:lnTo>
                    <a:pt x="1316596" y="168338"/>
                  </a:lnTo>
                  <a:lnTo>
                    <a:pt x="1346743" y="194395"/>
                  </a:lnTo>
                  <a:lnTo>
                    <a:pt x="1394681" y="250376"/>
                  </a:lnTo>
                  <a:lnTo>
                    <a:pt x="1424708" y="310761"/>
                  </a:lnTo>
                  <a:lnTo>
                    <a:pt x="1435100" y="374650"/>
                  </a:lnTo>
                  <a:lnTo>
                    <a:pt x="1432466" y="406976"/>
                  </a:lnTo>
                  <a:lnTo>
                    <a:pt x="1412041" y="469225"/>
                  </a:lnTo>
                  <a:lnTo>
                    <a:pt x="1372843" y="527520"/>
                  </a:lnTo>
                  <a:lnTo>
                    <a:pt x="1316596" y="580961"/>
                  </a:lnTo>
                  <a:lnTo>
                    <a:pt x="1282616" y="605581"/>
                  </a:lnTo>
                  <a:lnTo>
                    <a:pt x="1245021" y="628649"/>
                  </a:lnTo>
                  <a:lnTo>
                    <a:pt x="1204024" y="650055"/>
                  </a:lnTo>
                  <a:lnTo>
                    <a:pt x="1159842" y="669684"/>
                  </a:lnTo>
                  <a:lnTo>
                    <a:pt x="1112689" y="687426"/>
                  </a:lnTo>
                  <a:lnTo>
                    <a:pt x="1062782" y="703166"/>
                  </a:lnTo>
                  <a:lnTo>
                    <a:pt x="1010336" y="716794"/>
                  </a:lnTo>
                  <a:lnTo>
                    <a:pt x="955565" y="728196"/>
                  </a:lnTo>
                  <a:lnTo>
                    <a:pt x="898686" y="737260"/>
                  </a:lnTo>
                  <a:lnTo>
                    <a:pt x="839913" y="743874"/>
                  </a:lnTo>
                  <a:lnTo>
                    <a:pt x="779462" y="747924"/>
                  </a:lnTo>
                  <a:lnTo>
                    <a:pt x="717550" y="749300"/>
                  </a:lnTo>
                  <a:lnTo>
                    <a:pt x="655637" y="747924"/>
                  </a:lnTo>
                  <a:lnTo>
                    <a:pt x="595186" y="743874"/>
                  </a:lnTo>
                  <a:lnTo>
                    <a:pt x="536413" y="737260"/>
                  </a:lnTo>
                  <a:lnTo>
                    <a:pt x="479534" y="728196"/>
                  </a:lnTo>
                  <a:lnTo>
                    <a:pt x="424763" y="716794"/>
                  </a:lnTo>
                  <a:lnTo>
                    <a:pt x="372317" y="703166"/>
                  </a:lnTo>
                  <a:lnTo>
                    <a:pt x="322410" y="687426"/>
                  </a:lnTo>
                  <a:lnTo>
                    <a:pt x="275257" y="669684"/>
                  </a:lnTo>
                  <a:lnTo>
                    <a:pt x="231075" y="650055"/>
                  </a:lnTo>
                  <a:lnTo>
                    <a:pt x="190078" y="628649"/>
                  </a:lnTo>
                  <a:lnTo>
                    <a:pt x="152483" y="605581"/>
                  </a:lnTo>
                  <a:lnTo>
                    <a:pt x="118503" y="580961"/>
                  </a:lnTo>
                  <a:lnTo>
                    <a:pt x="88356" y="554904"/>
                  </a:lnTo>
                  <a:lnTo>
                    <a:pt x="40418" y="498923"/>
                  </a:lnTo>
                  <a:lnTo>
                    <a:pt x="10391" y="438538"/>
                  </a:lnTo>
                  <a:lnTo>
                    <a:pt x="0" y="374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19800" y="1943100"/>
            <a:ext cx="990600" cy="660400"/>
            <a:chOff x="6019800" y="1943100"/>
            <a:chExt cx="990600" cy="6604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26150" y="1949450"/>
              <a:ext cx="977900" cy="647700"/>
            </a:xfrm>
            <a:custGeom>
              <a:avLst/>
              <a:gdLst/>
              <a:ahLst/>
              <a:cxnLst/>
              <a:rect l="l" t="t" r="r" b="b"/>
              <a:pathLst>
                <a:path w="977900" h="647700">
                  <a:moveTo>
                    <a:pt x="488950" y="0"/>
                  </a:moveTo>
                  <a:lnTo>
                    <a:pt x="431928" y="2178"/>
                  </a:lnTo>
                  <a:lnTo>
                    <a:pt x="376838" y="8553"/>
                  </a:lnTo>
                  <a:lnTo>
                    <a:pt x="324047" y="18879"/>
                  </a:lnTo>
                  <a:lnTo>
                    <a:pt x="273921" y="32916"/>
                  </a:lnTo>
                  <a:lnTo>
                    <a:pt x="226829" y="50419"/>
                  </a:lnTo>
                  <a:lnTo>
                    <a:pt x="183136" y="71146"/>
                  </a:lnTo>
                  <a:lnTo>
                    <a:pt x="143209" y="94853"/>
                  </a:lnTo>
                  <a:lnTo>
                    <a:pt x="107416" y="121298"/>
                  </a:lnTo>
                  <a:lnTo>
                    <a:pt x="76123" y="150237"/>
                  </a:lnTo>
                  <a:lnTo>
                    <a:pt x="49697" y="181428"/>
                  </a:lnTo>
                  <a:lnTo>
                    <a:pt x="28505" y="214628"/>
                  </a:lnTo>
                  <a:lnTo>
                    <a:pt x="12913" y="249594"/>
                  </a:lnTo>
                  <a:lnTo>
                    <a:pt x="0" y="323850"/>
                  </a:lnTo>
                  <a:lnTo>
                    <a:pt x="3289" y="361617"/>
                  </a:lnTo>
                  <a:lnTo>
                    <a:pt x="28505" y="433071"/>
                  </a:lnTo>
                  <a:lnTo>
                    <a:pt x="49697" y="466271"/>
                  </a:lnTo>
                  <a:lnTo>
                    <a:pt x="76123" y="497462"/>
                  </a:lnTo>
                  <a:lnTo>
                    <a:pt x="107416" y="526401"/>
                  </a:lnTo>
                  <a:lnTo>
                    <a:pt x="143209" y="552846"/>
                  </a:lnTo>
                  <a:lnTo>
                    <a:pt x="183136" y="576553"/>
                  </a:lnTo>
                  <a:lnTo>
                    <a:pt x="226829" y="597280"/>
                  </a:lnTo>
                  <a:lnTo>
                    <a:pt x="273921" y="614783"/>
                  </a:lnTo>
                  <a:lnTo>
                    <a:pt x="324047" y="628820"/>
                  </a:lnTo>
                  <a:lnTo>
                    <a:pt x="376838" y="639146"/>
                  </a:lnTo>
                  <a:lnTo>
                    <a:pt x="431928" y="645521"/>
                  </a:lnTo>
                  <a:lnTo>
                    <a:pt x="488950" y="647700"/>
                  </a:lnTo>
                  <a:lnTo>
                    <a:pt x="545971" y="645521"/>
                  </a:lnTo>
                  <a:lnTo>
                    <a:pt x="601061" y="639146"/>
                  </a:lnTo>
                  <a:lnTo>
                    <a:pt x="653852" y="628820"/>
                  </a:lnTo>
                  <a:lnTo>
                    <a:pt x="703977" y="614783"/>
                  </a:lnTo>
                  <a:lnTo>
                    <a:pt x="751069" y="597280"/>
                  </a:lnTo>
                  <a:lnTo>
                    <a:pt x="794762" y="576553"/>
                  </a:lnTo>
                  <a:lnTo>
                    <a:pt x="834689" y="552846"/>
                  </a:lnTo>
                  <a:lnTo>
                    <a:pt x="870482" y="526401"/>
                  </a:lnTo>
                  <a:lnTo>
                    <a:pt x="901776" y="497462"/>
                  </a:lnTo>
                  <a:lnTo>
                    <a:pt x="928202" y="466271"/>
                  </a:lnTo>
                  <a:lnTo>
                    <a:pt x="949394" y="433071"/>
                  </a:lnTo>
                  <a:lnTo>
                    <a:pt x="964986" y="398105"/>
                  </a:lnTo>
                  <a:lnTo>
                    <a:pt x="977900" y="323850"/>
                  </a:lnTo>
                  <a:lnTo>
                    <a:pt x="974610" y="286082"/>
                  </a:lnTo>
                  <a:lnTo>
                    <a:pt x="949394" y="214628"/>
                  </a:lnTo>
                  <a:lnTo>
                    <a:pt x="928202" y="181428"/>
                  </a:lnTo>
                  <a:lnTo>
                    <a:pt x="901776" y="150237"/>
                  </a:lnTo>
                  <a:lnTo>
                    <a:pt x="870482" y="121298"/>
                  </a:lnTo>
                  <a:lnTo>
                    <a:pt x="834689" y="94853"/>
                  </a:lnTo>
                  <a:lnTo>
                    <a:pt x="794762" y="71146"/>
                  </a:lnTo>
                  <a:lnTo>
                    <a:pt x="751069" y="50419"/>
                  </a:lnTo>
                  <a:lnTo>
                    <a:pt x="703977" y="32916"/>
                  </a:lnTo>
                  <a:lnTo>
                    <a:pt x="653852" y="18879"/>
                  </a:lnTo>
                  <a:lnTo>
                    <a:pt x="601061" y="8553"/>
                  </a:lnTo>
                  <a:lnTo>
                    <a:pt x="545971" y="2178"/>
                  </a:lnTo>
                  <a:lnTo>
                    <a:pt x="4889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26150" y="1949450"/>
              <a:ext cx="977900" cy="647700"/>
            </a:xfrm>
            <a:custGeom>
              <a:avLst/>
              <a:gdLst/>
              <a:ahLst/>
              <a:cxnLst/>
              <a:rect l="l" t="t" r="r" b="b"/>
              <a:pathLst>
                <a:path w="977900" h="647700">
                  <a:moveTo>
                    <a:pt x="0" y="323850"/>
                  </a:moveTo>
                  <a:lnTo>
                    <a:pt x="12913" y="249594"/>
                  </a:lnTo>
                  <a:lnTo>
                    <a:pt x="28505" y="214628"/>
                  </a:lnTo>
                  <a:lnTo>
                    <a:pt x="49697" y="181429"/>
                  </a:lnTo>
                  <a:lnTo>
                    <a:pt x="76123" y="150237"/>
                  </a:lnTo>
                  <a:lnTo>
                    <a:pt x="107416" y="121298"/>
                  </a:lnTo>
                  <a:lnTo>
                    <a:pt x="143210" y="94853"/>
                  </a:lnTo>
                  <a:lnTo>
                    <a:pt x="183136" y="71146"/>
                  </a:lnTo>
                  <a:lnTo>
                    <a:pt x="226829" y="50419"/>
                  </a:lnTo>
                  <a:lnTo>
                    <a:pt x="273922" y="32916"/>
                  </a:lnTo>
                  <a:lnTo>
                    <a:pt x="324047" y="18880"/>
                  </a:lnTo>
                  <a:lnTo>
                    <a:pt x="376838" y="8553"/>
                  </a:lnTo>
                  <a:lnTo>
                    <a:pt x="431928" y="2178"/>
                  </a:lnTo>
                  <a:lnTo>
                    <a:pt x="488950" y="0"/>
                  </a:lnTo>
                  <a:lnTo>
                    <a:pt x="545971" y="2178"/>
                  </a:lnTo>
                  <a:lnTo>
                    <a:pt x="601061" y="8553"/>
                  </a:lnTo>
                  <a:lnTo>
                    <a:pt x="653852" y="18880"/>
                  </a:lnTo>
                  <a:lnTo>
                    <a:pt x="703977" y="32916"/>
                  </a:lnTo>
                  <a:lnTo>
                    <a:pt x="751070" y="50419"/>
                  </a:lnTo>
                  <a:lnTo>
                    <a:pt x="794763" y="71146"/>
                  </a:lnTo>
                  <a:lnTo>
                    <a:pt x="834689" y="94853"/>
                  </a:lnTo>
                  <a:lnTo>
                    <a:pt x="870483" y="121298"/>
                  </a:lnTo>
                  <a:lnTo>
                    <a:pt x="901776" y="150237"/>
                  </a:lnTo>
                  <a:lnTo>
                    <a:pt x="928202" y="181429"/>
                  </a:lnTo>
                  <a:lnTo>
                    <a:pt x="949394" y="214628"/>
                  </a:lnTo>
                  <a:lnTo>
                    <a:pt x="964986" y="249594"/>
                  </a:lnTo>
                  <a:lnTo>
                    <a:pt x="977900" y="323850"/>
                  </a:lnTo>
                  <a:lnTo>
                    <a:pt x="974610" y="361617"/>
                  </a:lnTo>
                  <a:lnTo>
                    <a:pt x="949394" y="433071"/>
                  </a:lnTo>
                  <a:lnTo>
                    <a:pt x="928202" y="466270"/>
                  </a:lnTo>
                  <a:lnTo>
                    <a:pt x="901776" y="497462"/>
                  </a:lnTo>
                  <a:lnTo>
                    <a:pt x="870483" y="526401"/>
                  </a:lnTo>
                  <a:lnTo>
                    <a:pt x="834689" y="552846"/>
                  </a:lnTo>
                  <a:lnTo>
                    <a:pt x="794763" y="576553"/>
                  </a:lnTo>
                  <a:lnTo>
                    <a:pt x="751070" y="597280"/>
                  </a:lnTo>
                  <a:lnTo>
                    <a:pt x="703977" y="614783"/>
                  </a:lnTo>
                  <a:lnTo>
                    <a:pt x="653852" y="628819"/>
                  </a:lnTo>
                  <a:lnTo>
                    <a:pt x="601061" y="639146"/>
                  </a:lnTo>
                  <a:lnTo>
                    <a:pt x="545971" y="645521"/>
                  </a:lnTo>
                  <a:lnTo>
                    <a:pt x="488950" y="647700"/>
                  </a:lnTo>
                  <a:lnTo>
                    <a:pt x="431928" y="645521"/>
                  </a:lnTo>
                  <a:lnTo>
                    <a:pt x="376838" y="639146"/>
                  </a:lnTo>
                  <a:lnTo>
                    <a:pt x="324047" y="628819"/>
                  </a:lnTo>
                  <a:lnTo>
                    <a:pt x="273922" y="614783"/>
                  </a:lnTo>
                  <a:lnTo>
                    <a:pt x="226829" y="597280"/>
                  </a:lnTo>
                  <a:lnTo>
                    <a:pt x="183136" y="576553"/>
                  </a:lnTo>
                  <a:lnTo>
                    <a:pt x="143210" y="552846"/>
                  </a:lnTo>
                  <a:lnTo>
                    <a:pt x="107416" y="526401"/>
                  </a:lnTo>
                  <a:lnTo>
                    <a:pt x="76123" y="497462"/>
                  </a:lnTo>
                  <a:lnTo>
                    <a:pt x="49697" y="466270"/>
                  </a:lnTo>
                  <a:lnTo>
                    <a:pt x="28505" y="433071"/>
                  </a:lnTo>
                  <a:lnTo>
                    <a:pt x="12913" y="398105"/>
                  </a:lnTo>
                  <a:lnTo>
                    <a:pt x="0" y="3238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061200" y="2451100"/>
            <a:ext cx="431800" cy="431800"/>
            <a:chOff x="7061200" y="2451100"/>
            <a:chExt cx="431800" cy="43180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438900" y="2946400"/>
            <a:ext cx="431800" cy="444500"/>
            <a:chOff x="6438900" y="2946400"/>
            <a:chExt cx="431800" cy="444500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71700"/>
            <a:ext cx="1447800" cy="762000"/>
            <a:chOff x="3416300" y="2171700"/>
            <a:chExt cx="1447800" cy="76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717550" y="0"/>
                  </a:moveTo>
                  <a:lnTo>
                    <a:pt x="655637" y="1375"/>
                  </a:lnTo>
                  <a:lnTo>
                    <a:pt x="595186" y="5425"/>
                  </a:lnTo>
                  <a:lnTo>
                    <a:pt x="536413" y="12039"/>
                  </a:lnTo>
                  <a:lnTo>
                    <a:pt x="479534" y="21103"/>
                  </a:lnTo>
                  <a:lnTo>
                    <a:pt x="424763" y="32505"/>
                  </a:lnTo>
                  <a:lnTo>
                    <a:pt x="372317" y="46133"/>
                  </a:lnTo>
                  <a:lnTo>
                    <a:pt x="322410" y="61873"/>
                  </a:lnTo>
                  <a:lnTo>
                    <a:pt x="275257" y="79615"/>
                  </a:lnTo>
                  <a:lnTo>
                    <a:pt x="231075" y="99244"/>
                  </a:lnTo>
                  <a:lnTo>
                    <a:pt x="190078" y="120650"/>
                  </a:lnTo>
                  <a:lnTo>
                    <a:pt x="152483" y="143718"/>
                  </a:lnTo>
                  <a:lnTo>
                    <a:pt x="118503" y="168338"/>
                  </a:lnTo>
                  <a:lnTo>
                    <a:pt x="88356" y="194395"/>
                  </a:lnTo>
                  <a:lnTo>
                    <a:pt x="40418" y="250376"/>
                  </a:lnTo>
                  <a:lnTo>
                    <a:pt x="10391" y="310761"/>
                  </a:lnTo>
                  <a:lnTo>
                    <a:pt x="0" y="374650"/>
                  </a:lnTo>
                  <a:lnTo>
                    <a:pt x="2633" y="406976"/>
                  </a:lnTo>
                  <a:lnTo>
                    <a:pt x="23058" y="469225"/>
                  </a:lnTo>
                  <a:lnTo>
                    <a:pt x="62256" y="527520"/>
                  </a:lnTo>
                  <a:lnTo>
                    <a:pt x="118503" y="580961"/>
                  </a:lnTo>
                  <a:lnTo>
                    <a:pt x="152483" y="605581"/>
                  </a:lnTo>
                  <a:lnTo>
                    <a:pt x="190078" y="628649"/>
                  </a:lnTo>
                  <a:lnTo>
                    <a:pt x="231075" y="650055"/>
                  </a:lnTo>
                  <a:lnTo>
                    <a:pt x="275257" y="669684"/>
                  </a:lnTo>
                  <a:lnTo>
                    <a:pt x="322410" y="687426"/>
                  </a:lnTo>
                  <a:lnTo>
                    <a:pt x="372317" y="703166"/>
                  </a:lnTo>
                  <a:lnTo>
                    <a:pt x="424763" y="716794"/>
                  </a:lnTo>
                  <a:lnTo>
                    <a:pt x="479534" y="728196"/>
                  </a:lnTo>
                  <a:lnTo>
                    <a:pt x="536413" y="737260"/>
                  </a:lnTo>
                  <a:lnTo>
                    <a:pt x="595186" y="743874"/>
                  </a:lnTo>
                  <a:lnTo>
                    <a:pt x="655637" y="747924"/>
                  </a:lnTo>
                  <a:lnTo>
                    <a:pt x="717550" y="749300"/>
                  </a:lnTo>
                  <a:lnTo>
                    <a:pt x="779462" y="747924"/>
                  </a:lnTo>
                  <a:lnTo>
                    <a:pt x="839913" y="743874"/>
                  </a:lnTo>
                  <a:lnTo>
                    <a:pt x="898686" y="737260"/>
                  </a:lnTo>
                  <a:lnTo>
                    <a:pt x="955565" y="728196"/>
                  </a:lnTo>
                  <a:lnTo>
                    <a:pt x="1010336" y="716794"/>
                  </a:lnTo>
                  <a:lnTo>
                    <a:pt x="1062782" y="703166"/>
                  </a:lnTo>
                  <a:lnTo>
                    <a:pt x="1112689" y="687426"/>
                  </a:lnTo>
                  <a:lnTo>
                    <a:pt x="1159842" y="669684"/>
                  </a:lnTo>
                  <a:lnTo>
                    <a:pt x="1204024" y="650055"/>
                  </a:lnTo>
                  <a:lnTo>
                    <a:pt x="1245021" y="628649"/>
                  </a:lnTo>
                  <a:lnTo>
                    <a:pt x="1282616" y="605581"/>
                  </a:lnTo>
                  <a:lnTo>
                    <a:pt x="1316596" y="580961"/>
                  </a:lnTo>
                  <a:lnTo>
                    <a:pt x="1346743" y="554904"/>
                  </a:lnTo>
                  <a:lnTo>
                    <a:pt x="1394681" y="498923"/>
                  </a:lnTo>
                  <a:lnTo>
                    <a:pt x="1424708" y="438538"/>
                  </a:lnTo>
                  <a:lnTo>
                    <a:pt x="1435100" y="374650"/>
                  </a:lnTo>
                  <a:lnTo>
                    <a:pt x="1432466" y="342323"/>
                  </a:lnTo>
                  <a:lnTo>
                    <a:pt x="1412041" y="280074"/>
                  </a:lnTo>
                  <a:lnTo>
                    <a:pt x="1372843" y="221779"/>
                  </a:lnTo>
                  <a:lnTo>
                    <a:pt x="1316596" y="168338"/>
                  </a:lnTo>
                  <a:lnTo>
                    <a:pt x="1282616" y="143718"/>
                  </a:lnTo>
                  <a:lnTo>
                    <a:pt x="1245021" y="120650"/>
                  </a:lnTo>
                  <a:lnTo>
                    <a:pt x="1204024" y="99244"/>
                  </a:lnTo>
                  <a:lnTo>
                    <a:pt x="1159842" y="79615"/>
                  </a:lnTo>
                  <a:lnTo>
                    <a:pt x="1112689" y="61873"/>
                  </a:lnTo>
                  <a:lnTo>
                    <a:pt x="1062782" y="46133"/>
                  </a:lnTo>
                  <a:lnTo>
                    <a:pt x="1010336" y="32505"/>
                  </a:lnTo>
                  <a:lnTo>
                    <a:pt x="955565" y="21103"/>
                  </a:lnTo>
                  <a:lnTo>
                    <a:pt x="898686" y="12039"/>
                  </a:lnTo>
                  <a:lnTo>
                    <a:pt x="839913" y="5425"/>
                  </a:lnTo>
                  <a:lnTo>
                    <a:pt x="779462" y="1375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0" y="374650"/>
                  </a:moveTo>
                  <a:lnTo>
                    <a:pt x="10391" y="310761"/>
                  </a:lnTo>
                  <a:lnTo>
                    <a:pt x="40418" y="250376"/>
                  </a:lnTo>
                  <a:lnTo>
                    <a:pt x="88356" y="194395"/>
                  </a:lnTo>
                  <a:lnTo>
                    <a:pt x="118503" y="168338"/>
                  </a:lnTo>
                  <a:lnTo>
                    <a:pt x="152483" y="143718"/>
                  </a:lnTo>
                  <a:lnTo>
                    <a:pt x="190078" y="120650"/>
                  </a:lnTo>
                  <a:lnTo>
                    <a:pt x="231075" y="99244"/>
                  </a:lnTo>
                  <a:lnTo>
                    <a:pt x="275257" y="79615"/>
                  </a:lnTo>
                  <a:lnTo>
                    <a:pt x="322410" y="61873"/>
                  </a:lnTo>
                  <a:lnTo>
                    <a:pt x="372317" y="46133"/>
                  </a:lnTo>
                  <a:lnTo>
                    <a:pt x="424763" y="32505"/>
                  </a:lnTo>
                  <a:lnTo>
                    <a:pt x="479534" y="21103"/>
                  </a:lnTo>
                  <a:lnTo>
                    <a:pt x="536413" y="12039"/>
                  </a:lnTo>
                  <a:lnTo>
                    <a:pt x="595186" y="5425"/>
                  </a:lnTo>
                  <a:lnTo>
                    <a:pt x="655637" y="1375"/>
                  </a:lnTo>
                  <a:lnTo>
                    <a:pt x="717550" y="0"/>
                  </a:lnTo>
                  <a:lnTo>
                    <a:pt x="779462" y="1375"/>
                  </a:lnTo>
                  <a:lnTo>
                    <a:pt x="839913" y="5425"/>
                  </a:lnTo>
                  <a:lnTo>
                    <a:pt x="898686" y="12039"/>
                  </a:lnTo>
                  <a:lnTo>
                    <a:pt x="955565" y="21103"/>
                  </a:lnTo>
                  <a:lnTo>
                    <a:pt x="1010336" y="32505"/>
                  </a:lnTo>
                  <a:lnTo>
                    <a:pt x="1062782" y="46133"/>
                  </a:lnTo>
                  <a:lnTo>
                    <a:pt x="1112689" y="61873"/>
                  </a:lnTo>
                  <a:lnTo>
                    <a:pt x="1159842" y="79615"/>
                  </a:lnTo>
                  <a:lnTo>
                    <a:pt x="1204024" y="99244"/>
                  </a:lnTo>
                  <a:lnTo>
                    <a:pt x="1245021" y="120650"/>
                  </a:lnTo>
                  <a:lnTo>
                    <a:pt x="1282616" y="143718"/>
                  </a:lnTo>
                  <a:lnTo>
                    <a:pt x="1316596" y="168338"/>
                  </a:lnTo>
                  <a:lnTo>
                    <a:pt x="1346743" y="194395"/>
                  </a:lnTo>
                  <a:lnTo>
                    <a:pt x="1394681" y="250376"/>
                  </a:lnTo>
                  <a:lnTo>
                    <a:pt x="1424708" y="310761"/>
                  </a:lnTo>
                  <a:lnTo>
                    <a:pt x="1435100" y="374650"/>
                  </a:lnTo>
                  <a:lnTo>
                    <a:pt x="1432466" y="406976"/>
                  </a:lnTo>
                  <a:lnTo>
                    <a:pt x="1412041" y="469225"/>
                  </a:lnTo>
                  <a:lnTo>
                    <a:pt x="1372843" y="527520"/>
                  </a:lnTo>
                  <a:lnTo>
                    <a:pt x="1316596" y="580961"/>
                  </a:lnTo>
                  <a:lnTo>
                    <a:pt x="1282616" y="605581"/>
                  </a:lnTo>
                  <a:lnTo>
                    <a:pt x="1245021" y="628649"/>
                  </a:lnTo>
                  <a:lnTo>
                    <a:pt x="1204024" y="650055"/>
                  </a:lnTo>
                  <a:lnTo>
                    <a:pt x="1159842" y="669684"/>
                  </a:lnTo>
                  <a:lnTo>
                    <a:pt x="1112689" y="687426"/>
                  </a:lnTo>
                  <a:lnTo>
                    <a:pt x="1062782" y="703166"/>
                  </a:lnTo>
                  <a:lnTo>
                    <a:pt x="1010336" y="716794"/>
                  </a:lnTo>
                  <a:lnTo>
                    <a:pt x="955565" y="728196"/>
                  </a:lnTo>
                  <a:lnTo>
                    <a:pt x="898686" y="737260"/>
                  </a:lnTo>
                  <a:lnTo>
                    <a:pt x="839913" y="743874"/>
                  </a:lnTo>
                  <a:lnTo>
                    <a:pt x="779462" y="747924"/>
                  </a:lnTo>
                  <a:lnTo>
                    <a:pt x="717550" y="749300"/>
                  </a:lnTo>
                  <a:lnTo>
                    <a:pt x="655637" y="747924"/>
                  </a:lnTo>
                  <a:lnTo>
                    <a:pt x="595186" y="743874"/>
                  </a:lnTo>
                  <a:lnTo>
                    <a:pt x="536413" y="737260"/>
                  </a:lnTo>
                  <a:lnTo>
                    <a:pt x="479534" y="728196"/>
                  </a:lnTo>
                  <a:lnTo>
                    <a:pt x="424763" y="716794"/>
                  </a:lnTo>
                  <a:lnTo>
                    <a:pt x="372317" y="703166"/>
                  </a:lnTo>
                  <a:lnTo>
                    <a:pt x="322410" y="687426"/>
                  </a:lnTo>
                  <a:lnTo>
                    <a:pt x="275257" y="669684"/>
                  </a:lnTo>
                  <a:lnTo>
                    <a:pt x="231075" y="650055"/>
                  </a:lnTo>
                  <a:lnTo>
                    <a:pt x="190078" y="628649"/>
                  </a:lnTo>
                  <a:lnTo>
                    <a:pt x="152483" y="605581"/>
                  </a:lnTo>
                  <a:lnTo>
                    <a:pt x="118503" y="580961"/>
                  </a:lnTo>
                  <a:lnTo>
                    <a:pt x="88356" y="554904"/>
                  </a:lnTo>
                  <a:lnTo>
                    <a:pt x="40418" y="498923"/>
                  </a:lnTo>
                  <a:lnTo>
                    <a:pt x="10391" y="438538"/>
                  </a:lnTo>
                  <a:lnTo>
                    <a:pt x="0" y="374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19800" y="1943100"/>
            <a:ext cx="1562100" cy="1447800"/>
            <a:chOff x="6019800" y="1943100"/>
            <a:chExt cx="1562100" cy="14478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26150" y="1949450"/>
              <a:ext cx="1549400" cy="1003300"/>
            </a:xfrm>
            <a:custGeom>
              <a:avLst/>
              <a:gdLst/>
              <a:ahLst/>
              <a:cxnLst/>
              <a:rect l="l" t="t" r="r" b="b"/>
              <a:pathLst>
                <a:path w="1549400" h="1003300">
                  <a:moveTo>
                    <a:pt x="774700" y="0"/>
                  </a:moveTo>
                  <a:lnTo>
                    <a:pt x="716883" y="1375"/>
                  </a:lnTo>
                  <a:lnTo>
                    <a:pt x="660220" y="5439"/>
                  </a:lnTo>
                  <a:lnTo>
                    <a:pt x="604861" y="12092"/>
                  </a:lnTo>
                  <a:lnTo>
                    <a:pt x="550956" y="21239"/>
                  </a:lnTo>
                  <a:lnTo>
                    <a:pt x="498654" y="32782"/>
                  </a:lnTo>
                  <a:lnTo>
                    <a:pt x="448105" y="46624"/>
                  </a:lnTo>
                  <a:lnTo>
                    <a:pt x="399460" y="62669"/>
                  </a:lnTo>
                  <a:lnTo>
                    <a:pt x="352867" y="80819"/>
                  </a:lnTo>
                  <a:lnTo>
                    <a:pt x="308477" y="100977"/>
                  </a:lnTo>
                  <a:lnTo>
                    <a:pt x="266439" y="123046"/>
                  </a:lnTo>
                  <a:lnTo>
                    <a:pt x="226904" y="146930"/>
                  </a:lnTo>
                  <a:lnTo>
                    <a:pt x="190020" y="172530"/>
                  </a:lnTo>
                  <a:lnTo>
                    <a:pt x="155938" y="199752"/>
                  </a:lnTo>
                  <a:lnTo>
                    <a:pt x="124808" y="228496"/>
                  </a:lnTo>
                  <a:lnTo>
                    <a:pt x="96780" y="258667"/>
                  </a:lnTo>
                  <a:lnTo>
                    <a:pt x="72002" y="290167"/>
                  </a:lnTo>
                  <a:lnTo>
                    <a:pt x="50625" y="322899"/>
                  </a:lnTo>
                  <a:lnTo>
                    <a:pt x="32800" y="356767"/>
                  </a:lnTo>
                  <a:lnTo>
                    <a:pt x="8399" y="427519"/>
                  </a:lnTo>
                  <a:lnTo>
                    <a:pt x="0" y="501650"/>
                  </a:lnTo>
                  <a:lnTo>
                    <a:pt x="2124" y="539088"/>
                  </a:lnTo>
                  <a:lnTo>
                    <a:pt x="18674" y="611627"/>
                  </a:lnTo>
                  <a:lnTo>
                    <a:pt x="50625" y="680400"/>
                  </a:lnTo>
                  <a:lnTo>
                    <a:pt x="72002" y="713132"/>
                  </a:lnTo>
                  <a:lnTo>
                    <a:pt x="96780" y="744632"/>
                  </a:lnTo>
                  <a:lnTo>
                    <a:pt x="124808" y="774803"/>
                  </a:lnTo>
                  <a:lnTo>
                    <a:pt x="155938" y="803547"/>
                  </a:lnTo>
                  <a:lnTo>
                    <a:pt x="190020" y="830769"/>
                  </a:lnTo>
                  <a:lnTo>
                    <a:pt x="226904" y="856369"/>
                  </a:lnTo>
                  <a:lnTo>
                    <a:pt x="266439" y="880253"/>
                  </a:lnTo>
                  <a:lnTo>
                    <a:pt x="308477" y="902322"/>
                  </a:lnTo>
                  <a:lnTo>
                    <a:pt x="352867" y="922480"/>
                  </a:lnTo>
                  <a:lnTo>
                    <a:pt x="399460" y="940630"/>
                  </a:lnTo>
                  <a:lnTo>
                    <a:pt x="448105" y="956675"/>
                  </a:lnTo>
                  <a:lnTo>
                    <a:pt x="498654" y="970517"/>
                  </a:lnTo>
                  <a:lnTo>
                    <a:pt x="550956" y="982060"/>
                  </a:lnTo>
                  <a:lnTo>
                    <a:pt x="604861" y="991207"/>
                  </a:lnTo>
                  <a:lnTo>
                    <a:pt x="660220" y="997860"/>
                  </a:lnTo>
                  <a:lnTo>
                    <a:pt x="716883" y="1001924"/>
                  </a:lnTo>
                  <a:lnTo>
                    <a:pt x="774700" y="1003300"/>
                  </a:lnTo>
                  <a:lnTo>
                    <a:pt x="832516" y="1001924"/>
                  </a:lnTo>
                  <a:lnTo>
                    <a:pt x="889179" y="997860"/>
                  </a:lnTo>
                  <a:lnTo>
                    <a:pt x="944538" y="991207"/>
                  </a:lnTo>
                  <a:lnTo>
                    <a:pt x="998443" y="982060"/>
                  </a:lnTo>
                  <a:lnTo>
                    <a:pt x="1050745" y="970517"/>
                  </a:lnTo>
                  <a:lnTo>
                    <a:pt x="1101294" y="956675"/>
                  </a:lnTo>
                  <a:lnTo>
                    <a:pt x="1149939" y="940630"/>
                  </a:lnTo>
                  <a:lnTo>
                    <a:pt x="1196532" y="922480"/>
                  </a:lnTo>
                  <a:lnTo>
                    <a:pt x="1240922" y="902322"/>
                  </a:lnTo>
                  <a:lnTo>
                    <a:pt x="1282960" y="880253"/>
                  </a:lnTo>
                  <a:lnTo>
                    <a:pt x="1322495" y="856369"/>
                  </a:lnTo>
                  <a:lnTo>
                    <a:pt x="1359379" y="830769"/>
                  </a:lnTo>
                  <a:lnTo>
                    <a:pt x="1393461" y="803547"/>
                  </a:lnTo>
                  <a:lnTo>
                    <a:pt x="1424591" y="774803"/>
                  </a:lnTo>
                  <a:lnTo>
                    <a:pt x="1452619" y="744632"/>
                  </a:lnTo>
                  <a:lnTo>
                    <a:pt x="1477397" y="713132"/>
                  </a:lnTo>
                  <a:lnTo>
                    <a:pt x="1498774" y="680400"/>
                  </a:lnTo>
                  <a:lnTo>
                    <a:pt x="1516599" y="646532"/>
                  </a:lnTo>
                  <a:lnTo>
                    <a:pt x="1541000" y="575780"/>
                  </a:lnTo>
                  <a:lnTo>
                    <a:pt x="1549400" y="501650"/>
                  </a:lnTo>
                  <a:lnTo>
                    <a:pt x="1547275" y="464211"/>
                  </a:lnTo>
                  <a:lnTo>
                    <a:pt x="1530725" y="391672"/>
                  </a:lnTo>
                  <a:lnTo>
                    <a:pt x="1498774" y="322899"/>
                  </a:lnTo>
                  <a:lnTo>
                    <a:pt x="1477397" y="290167"/>
                  </a:lnTo>
                  <a:lnTo>
                    <a:pt x="1452619" y="258667"/>
                  </a:lnTo>
                  <a:lnTo>
                    <a:pt x="1424591" y="228496"/>
                  </a:lnTo>
                  <a:lnTo>
                    <a:pt x="1393461" y="199752"/>
                  </a:lnTo>
                  <a:lnTo>
                    <a:pt x="1359379" y="172530"/>
                  </a:lnTo>
                  <a:lnTo>
                    <a:pt x="1322495" y="146930"/>
                  </a:lnTo>
                  <a:lnTo>
                    <a:pt x="1282960" y="123046"/>
                  </a:lnTo>
                  <a:lnTo>
                    <a:pt x="1240922" y="100977"/>
                  </a:lnTo>
                  <a:lnTo>
                    <a:pt x="1196532" y="80819"/>
                  </a:lnTo>
                  <a:lnTo>
                    <a:pt x="1149939" y="62669"/>
                  </a:lnTo>
                  <a:lnTo>
                    <a:pt x="1101294" y="46624"/>
                  </a:lnTo>
                  <a:lnTo>
                    <a:pt x="1050745" y="32782"/>
                  </a:lnTo>
                  <a:lnTo>
                    <a:pt x="998443" y="21239"/>
                  </a:lnTo>
                  <a:lnTo>
                    <a:pt x="944538" y="12092"/>
                  </a:lnTo>
                  <a:lnTo>
                    <a:pt x="889179" y="5439"/>
                  </a:lnTo>
                  <a:lnTo>
                    <a:pt x="832516" y="1375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26150" y="1949450"/>
              <a:ext cx="1549400" cy="1003300"/>
            </a:xfrm>
            <a:custGeom>
              <a:avLst/>
              <a:gdLst/>
              <a:ahLst/>
              <a:cxnLst/>
              <a:rect l="l" t="t" r="r" b="b"/>
              <a:pathLst>
                <a:path w="1549400" h="1003300">
                  <a:moveTo>
                    <a:pt x="0" y="501650"/>
                  </a:moveTo>
                  <a:lnTo>
                    <a:pt x="8399" y="427519"/>
                  </a:lnTo>
                  <a:lnTo>
                    <a:pt x="32800" y="356766"/>
                  </a:lnTo>
                  <a:lnTo>
                    <a:pt x="50625" y="322899"/>
                  </a:lnTo>
                  <a:lnTo>
                    <a:pt x="72002" y="290167"/>
                  </a:lnTo>
                  <a:lnTo>
                    <a:pt x="96780" y="258667"/>
                  </a:lnTo>
                  <a:lnTo>
                    <a:pt x="124808" y="228496"/>
                  </a:lnTo>
                  <a:lnTo>
                    <a:pt x="155939" y="199751"/>
                  </a:lnTo>
                  <a:lnTo>
                    <a:pt x="190020" y="172530"/>
                  </a:lnTo>
                  <a:lnTo>
                    <a:pt x="226904" y="146929"/>
                  </a:lnTo>
                  <a:lnTo>
                    <a:pt x="266439" y="123046"/>
                  </a:lnTo>
                  <a:lnTo>
                    <a:pt x="308477" y="100976"/>
                  </a:lnTo>
                  <a:lnTo>
                    <a:pt x="352867" y="80818"/>
                  </a:lnTo>
                  <a:lnTo>
                    <a:pt x="399460" y="62669"/>
                  </a:lnTo>
                  <a:lnTo>
                    <a:pt x="448106" y="46624"/>
                  </a:lnTo>
                  <a:lnTo>
                    <a:pt x="498654" y="32782"/>
                  </a:lnTo>
                  <a:lnTo>
                    <a:pt x="550956" y="21239"/>
                  </a:lnTo>
                  <a:lnTo>
                    <a:pt x="604861" y="12092"/>
                  </a:lnTo>
                  <a:lnTo>
                    <a:pt x="660220" y="5439"/>
                  </a:lnTo>
                  <a:lnTo>
                    <a:pt x="716883" y="1375"/>
                  </a:lnTo>
                  <a:lnTo>
                    <a:pt x="774700" y="0"/>
                  </a:lnTo>
                  <a:lnTo>
                    <a:pt x="832516" y="1375"/>
                  </a:lnTo>
                  <a:lnTo>
                    <a:pt x="889179" y="5439"/>
                  </a:lnTo>
                  <a:lnTo>
                    <a:pt x="944538" y="12092"/>
                  </a:lnTo>
                  <a:lnTo>
                    <a:pt x="998443" y="21239"/>
                  </a:lnTo>
                  <a:lnTo>
                    <a:pt x="1050745" y="32782"/>
                  </a:lnTo>
                  <a:lnTo>
                    <a:pt x="1101293" y="46624"/>
                  </a:lnTo>
                  <a:lnTo>
                    <a:pt x="1149939" y="62669"/>
                  </a:lnTo>
                  <a:lnTo>
                    <a:pt x="1196532" y="80818"/>
                  </a:lnTo>
                  <a:lnTo>
                    <a:pt x="1240922" y="100976"/>
                  </a:lnTo>
                  <a:lnTo>
                    <a:pt x="1282960" y="123046"/>
                  </a:lnTo>
                  <a:lnTo>
                    <a:pt x="1322495" y="146929"/>
                  </a:lnTo>
                  <a:lnTo>
                    <a:pt x="1359379" y="172530"/>
                  </a:lnTo>
                  <a:lnTo>
                    <a:pt x="1393460" y="199751"/>
                  </a:lnTo>
                  <a:lnTo>
                    <a:pt x="1424591" y="228496"/>
                  </a:lnTo>
                  <a:lnTo>
                    <a:pt x="1452619" y="258667"/>
                  </a:lnTo>
                  <a:lnTo>
                    <a:pt x="1477397" y="290167"/>
                  </a:lnTo>
                  <a:lnTo>
                    <a:pt x="1498774" y="322899"/>
                  </a:lnTo>
                  <a:lnTo>
                    <a:pt x="1516599" y="356766"/>
                  </a:lnTo>
                  <a:lnTo>
                    <a:pt x="1541000" y="427519"/>
                  </a:lnTo>
                  <a:lnTo>
                    <a:pt x="1549400" y="501650"/>
                  </a:lnTo>
                  <a:lnTo>
                    <a:pt x="1547275" y="539088"/>
                  </a:lnTo>
                  <a:lnTo>
                    <a:pt x="1530725" y="611627"/>
                  </a:lnTo>
                  <a:lnTo>
                    <a:pt x="1498774" y="680400"/>
                  </a:lnTo>
                  <a:lnTo>
                    <a:pt x="1477397" y="713132"/>
                  </a:lnTo>
                  <a:lnTo>
                    <a:pt x="1452619" y="744632"/>
                  </a:lnTo>
                  <a:lnTo>
                    <a:pt x="1424591" y="774803"/>
                  </a:lnTo>
                  <a:lnTo>
                    <a:pt x="1393460" y="803548"/>
                  </a:lnTo>
                  <a:lnTo>
                    <a:pt x="1359379" y="830769"/>
                  </a:lnTo>
                  <a:lnTo>
                    <a:pt x="1322495" y="856370"/>
                  </a:lnTo>
                  <a:lnTo>
                    <a:pt x="1282960" y="880253"/>
                  </a:lnTo>
                  <a:lnTo>
                    <a:pt x="1240922" y="902323"/>
                  </a:lnTo>
                  <a:lnTo>
                    <a:pt x="1196532" y="922481"/>
                  </a:lnTo>
                  <a:lnTo>
                    <a:pt x="1149939" y="940630"/>
                  </a:lnTo>
                  <a:lnTo>
                    <a:pt x="1101293" y="956675"/>
                  </a:lnTo>
                  <a:lnTo>
                    <a:pt x="1050745" y="970517"/>
                  </a:lnTo>
                  <a:lnTo>
                    <a:pt x="998443" y="982060"/>
                  </a:lnTo>
                  <a:lnTo>
                    <a:pt x="944538" y="991207"/>
                  </a:lnTo>
                  <a:lnTo>
                    <a:pt x="889179" y="997860"/>
                  </a:lnTo>
                  <a:lnTo>
                    <a:pt x="832516" y="1001924"/>
                  </a:lnTo>
                  <a:lnTo>
                    <a:pt x="774700" y="1003300"/>
                  </a:lnTo>
                  <a:lnTo>
                    <a:pt x="716883" y="1001924"/>
                  </a:lnTo>
                  <a:lnTo>
                    <a:pt x="660220" y="997860"/>
                  </a:lnTo>
                  <a:lnTo>
                    <a:pt x="604861" y="991207"/>
                  </a:lnTo>
                  <a:lnTo>
                    <a:pt x="550956" y="982060"/>
                  </a:lnTo>
                  <a:lnTo>
                    <a:pt x="498654" y="970517"/>
                  </a:lnTo>
                  <a:lnTo>
                    <a:pt x="448106" y="956675"/>
                  </a:lnTo>
                  <a:lnTo>
                    <a:pt x="399460" y="940630"/>
                  </a:lnTo>
                  <a:lnTo>
                    <a:pt x="352867" y="922481"/>
                  </a:lnTo>
                  <a:lnTo>
                    <a:pt x="308477" y="902323"/>
                  </a:lnTo>
                  <a:lnTo>
                    <a:pt x="266439" y="880253"/>
                  </a:lnTo>
                  <a:lnTo>
                    <a:pt x="226904" y="856370"/>
                  </a:lnTo>
                  <a:lnTo>
                    <a:pt x="190020" y="830769"/>
                  </a:lnTo>
                  <a:lnTo>
                    <a:pt x="155939" y="803548"/>
                  </a:lnTo>
                  <a:lnTo>
                    <a:pt x="124808" y="774803"/>
                  </a:lnTo>
                  <a:lnTo>
                    <a:pt x="96780" y="744632"/>
                  </a:lnTo>
                  <a:lnTo>
                    <a:pt x="72002" y="713132"/>
                  </a:lnTo>
                  <a:lnTo>
                    <a:pt x="50625" y="680400"/>
                  </a:lnTo>
                  <a:lnTo>
                    <a:pt x="32800" y="646533"/>
                  </a:lnTo>
                  <a:lnTo>
                    <a:pt x="8399" y="575780"/>
                  </a:lnTo>
                  <a:lnTo>
                    <a:pt x="0" y="501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71700"/>
            <a:ext cx="1447800" cy="762000"/>
            <a:chOff x="3416300" y="2171700"/>
            <a:chExt cx="1447800" cy="76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717550" y="0"/>
                  </a:moveTo>
                  <a:lnTo>
                    <a:pt x="655637" y="1375"/>
                  </a:lnTo>
                  <a:lnTo>
                    <a:pt x="595186" y="5425"/>
                  </a:lnTo>
                  <a:lnTo>
                    <a:pt x="536413" y="12039"/>
                  </a:lnTo>
                  <a:lnTo>
                    <a:pt x="479534" y="21103"/>
                  </a:lnTo>
                  <a:lnTo>
                    <a:pt x="424763" y="32505"/>
                  </a:lnTo>
                  <a:lnTo>
                    <a:pt x="372317" y="46133"/>
                  </a:lnTo>
                  <a:lnTo>
                    <a:pt x="322410" y="61873"/>
                  </a:lnTo>
                  <a:lnTo>
                    <a:pt x="275257" y="79615"/>
                  </a:lnTo>
                  <a:lnTo>
                    <a:pt x="231075" y="99244"/>
                  </a:lnTo>
                  <a:lnTo>
                    <a:pt x="190078" y="120650"/>
                  </a:lnTo>
                  <a:lnTo>
                    <a:pt x="152483" y="143718"/>
                  </a:lnTo>
                  <a:lnTo>
                    <a:pt x="118503" y="168338"/>
                  </a:lnTo>
                  <a:lnTo>
                    <a:pt x="88356" y="194395"/>
                  </a:lnTo>
                  <a:lnTo>
                    <a:pt x="40418" y="250376"/>
                  </a:lnTo>
                  <a:lnTo>
                    <a:pt x="10391" y="310761"/>
                  </a:lnTo>
                  <a:lnTo>
                    <a:pt x="0" y="374650"/>
                  </a:lnTo>
                  <a:lnTo>
                    <a:pt x="2633" y="406976"/>
                  </a:lnTo>
                  <a:lnTo>
                    <a:pt x="23058" y="469225"/>
                  </a:lnTo>
                  <a:lnTo>
                    <a:pt x="62256" y="527520"/>
                  </a:lnTo>
                  <a:lnTo>
                    <a:pt x="118503" y="580961"/>
                  </a:lnTo>
                  <a:lnTo>
                    <a:pt x="152483" y="605581"/>
                  </a:lnTo>
                  <a:lnTo>
                    <a:pt x="190078" y="628649"/>
                  </a:lnTo>
                  <a:lnTo>
                    <a:pt x="231075" y="650055"/>
                  </a:lnTo>
                  <a:lnTo>
                    <a:pt x="275257" y="669684"/>
                  </a:lnTo>
                  <a:lnTo>
                    <a:pt x="322410" y="687426"/>
                  </a:lnTo>
                  <a:lnTo>
                    <a:pt x="372317" y="703166"/>
                  </a:lnTo>
                  <a:lnTo>
                    <a:pt x="424763" y="716794"/>
                  </a:lnTo>
                  <a:lnTo>
                    <a:pt x="479534" y="728196"/>
                  </a:lnTo>
                  <a:lnTo>
                    <a:pt x="536413" y="737260"/>
                  </a:lnTo>
                  <a:lnTo>
                    <a:pt x="595186" y="743874"/>
                  </a:lnTo>
                  <a:lnTo>
                    <a:pt x="655637" y="747924"/>
                  </a:lnTo>
                  <a:lnTo>
                    <a:pt x="717550" y="749300"/>
                  </a:lnTo>
                  <a:lnTo>
                    <a:pt x="779462" y="747924"/>
                  </a:lnTo>
                  <a:lnTo>
                    <a:pt x="839913" y="743874"/>
                  </a:lnTo>
                  <a:lnTo>
                    <a:pt x="898686" y="737260"/>
                  </a:lnTo>
                  <a:lnTo>
                    <a:pt x="955565" y="728196"/>
                  </a:lnTo>
                  <a:lnTo>
                    <a:pt x="1010336" y="716794"/>
                  </a:lnTo>
                  <a:lnTo>
                    <a:pt x="1062782" y="703166"/>
                  </a:lnTo>
                  <a:lnTo>
                    <a:pt x="1112689" y="687426"/>
                  </a:lnTo>
                  <a:lnTo>
                    <a:pt x="1159842" y="669684"/>
                  </a:lnTo>
                  <a:lnTo>
                    <a:pt x="1204024" y="650055"/>
                  </a:lnTo>
                  <a:lnTo>
                    <a:pt x="1245021" y="628649"/>
                  </a:lnTo>
                  <a:lnTo>
                    <a:pt x="1282616" y="605581"/>
                  </a:lnTo>
                  <a:lnTo>
                    <a:pt x="1316596" y="580961"/>
                  </a:lnTo>
                  <a:lnTo>
                    <a:pt x="1346743" y="554904"/>
                  </a:lnTo>
                  <a:lnTo>
                    <a:pt x="1394681" y="498923"/>
                  </a:lnTo>
                  <a:lnTo>
                    <a:pt x="1424708" y="438538"/>
                  </a:lnTo>
                  <a:lnTo>
                    <a:pt x="1435100" y="374650"/>
                  </a:lnTo>
                  <a:lnTo>
                    <a:pt x="1432466" y="342323"/>
                  </a:lnTo>
                  <a:lnTo>
                    <a:pt x="1412041" y="280074"/>
                  </a:lnTo>
                  <a:lnTo>
                    <a:pt x="1372843" y="221779"/>
                  </a:lnTo>
                  <a:lnTo>
                    <a:pt x="1316596" y="168338"/>
                  </a:lnTo>
                  <a:lnTo>
                    <a:pt x="1282616" y="143718"/>
                  </a:lnTo>
                  <a:lnTo>
                    <a:pt x="1245021" y="120650"/>
                  </a:lnTo>
                  <a:lnTo>
                    <a:pt x="1204024" y="99244"/>
                  </a:lnTo>
                  <a:lnTo>
                    <a:pt x="1159842" y="79615"/>
                  </a:lnTo>
                  <a:lnTo>
                    <a:pt x="1112689" y="61873"/>
                  </a:lnTo>
                  <a:lnTo>
                    <a:pt x="1062782" y="46133"/>
                  </a:lnTo>
                  <a:lnTo>
                    <a:pt x="1010336" y="32505"/>
                  </a:lnTo>
                  <a:lnTo>
                    <a:pt x="955565" y="21103"/>
                  </a:lnTo>
                  <a:lnTo>
                    <a:pt x="898686" y="12039"/>
                  </a:lnTo>
                  <a:lnTo>
                    <a:pt x="839913" y="5425"/>
                  </a:lnTo>
                  <a:lnTo>
                    <a:pt x="779462" y="1375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2650" y="2178050"/>
              <a:ext cx="1435100" cy="749300"/>
            </a:xfrm>
            <a:custGeom>
              <a:avLst/>
              <a:gdLst/>
              <a:ahLst/>
              <a:cxnLst/>
              <a:rect l="l" t="t" r="r" b="b"/>
              <a:pathLst>
                <a:path w="1435100" h="749300">
                  <a:moveTo>
                    <a:pt x="0" y="374650"/>
                  </a:moveTo>
                  <a:lnTo>
                    <a:pt x="10391" y="310761"/>
                  </a:lnTo>
                  <a:lnTo>
                    <a:pt x="40418" y="250376"/>
                  </a:lnTo>
                  <a:lnTo>
                    <a:pt x="88356" y="194395"/>
                  </a:lnTo>
                  <a:lnTo>
                    <a:pt x="118503" y="168338"/>
                  </a:lnTo>
                  <a:lnTo>
                    <a:pt x="152483" y="143718"/>
                  </a:lnTo>
                  <a:lnTo>
                    <a:pt x="190078" y="120650"/>
                  </a:lnTo>
                  <a:lnTo>
                    <a:pt x="231075" y="99244"/>
                  </a:lnTo>
                  <a:lnTo>
                    <a:pt x="275257" y="79615"/>
                  </a:lnTo>
                  <a:lnTo>
                    <a:pt x="322410" y="61873"/>
                  </a:lnTo>
                  <a:lnTo>
                    <a:pt x="372317" y="46133"/>
                  </a:lnTo>
                  <a:lnTo>
                    <a:pt x="424763" y="32505"/>
                  </a:lnTo>
                  <a:lnTo>
                    <a:pt x="479534" y="21103"/>
                  </a:lnTo>
                  <a:lnTo>
                    <a:pt x="536413" y="12039"/>
                  </a:lnTo>
                  <a:lnTo>
                    <a:pt x="595186" y="5425"/>
                  </a:lnTo>
                  <a:lnTo>
                    <a:pt x="655637" y="1375"/>
                  </a:lnTo>
                  <a:lnTo>
                    <a:pt x="717550" y="0"/>
                  </a:lnTo>
                  <a:lnTo>
                    <a:pt x="779462" y="1375"/>
                  </a:lnTo>
                  <a:lnTo>
                    <a:pt x="839913" y="5425"/>
                  </a:lnTo>
                  <a:lnTo>
                    <a:pt x="898686" y="12039"/>
                  </a:lnTo>
                  <a:lnTo>
                    <a:pt x="955565" y="21103"/>
                  </a:lnTo>
                  <a:lnTo>
                    <a:pt x="1010336" y="32505"/>
                  </a:lnTo>
                  <a:lnTo>
                    <a:pt x="1062782" y="46133"/>
                  </a:lnTo>
                  <a:lnTo>
                    <a:pt x="1112689" y="61873"/>
                  </a:lnTo>
                  <a:lnTo>
                    <a:pt x="1159842" y="79615"/>
                  </a:lnTo>
                  <a:lnTo>
                    <a:pt x="1204024" y="99244"/>
                  </a:lnTo>
                  <a:lnTo>
                    <a:pt x="1245021" y="120650"/>
                  </a:lnTo>
                  <a:lnTo>
                    <a:pt x="1282616" y="143718"/>
                  </a:lnTo>
                  <a:lnTo>
                    <a:pt x="1316596" y="168338"/>
                  </a:lnTo>
                  <a:lnTo>
                    <a:pt x="1346743" y="194395"/>
                  </a:lnTo>
                  <a:lnTo>
                    <a:pt x="1394681" y="250376"/>
                  </a:lnTo>
                  <a:lnTo>
                    <a:pt x="1424708" y="310761"/>
                  </a:lnTo>
                  <a:lnTo>
                    <a:pt x="1435100" y="374650"/>
                  </a:lnTo>
                  <a:lnTo>
                    <a:pt x="1432466" y="406976"/>
                  </a:lnTo>
                  <a:lnTo>
                    <a:pt x="1412041" y="469225"/>
                  </a:lnTo>
                  <a:lnTo>
                    <a:pt x="1372843" y="527520"/>
                  </a:lnTo>
                  <a:lnTo>
                    <a:pt x="1316596" y="580961"/>
                  </a:lnTo>
                  <a:lnTo>
                    <a:pt x="1282616" y="605581"/>
                  </a:lnTo>
                  <a:lnTo>
                    <a:pt x="1245021" y="628649"/>
                  </a:lnTo>
                  <a:lnTo>
                    <a:pt x="1204024" y="650055"/>
                  </a:lnTo>
                  <a:lnTo>
                    <a:pt x="1159842" y="669684"/>
                  </a:lnTo>
                  <a:lnTo>
                    <a:pt x="1112689" y="687426"/>
                  </a:lnTo>
                  <a:lnTo>
                    <a:pt x="1062782" y="703166"/>
                  </a:lnTo>
                  <a:lnTo>
                    <a:pt x="1010336" y="716794"/>
                  </a:lnTo>
                  <a:lnTo>
                    <a:pt x="955565" y="728196"/>
                  </a:lnTo>
                  <a:lnTo>
                    <a:pt x="898686" y="737260"/>
                  </a:lnTo>
                  <a:lnTo>
                    <a:pt x="839913" y="743874"/>
                  </a:lnTo>
                  <a:lnTo>
                    <a:pt x="779462" y="747924"/>
                  </a:lnTo>
                  <a:lnTo>
                    <a:pt x="717550" y="749300"/>
                  </a:lnTo>
                  <a:lnTo>
                    <a:pt x="655637" y="747924"/>
                  </a:lnTo>
                  <a:lnTo>
                    <a:pt x="595186" y="743874"/>
                  </a:lnTo>
                  <a:lnTo>
                    <a:pt x="536413" y="737260"/>
                  </a:lnTo>
                  <a:lnTo>
                    <a:pt x="479534" y="728196"/>
                  </a:lnTo>
                  <a:lnTo>
                    <a:pt x="424763" y="716794"/>
                  </a:lnTo>
                  <a:lnTo>
                    <a:pt x="372317" y="703166"/>
                  </a:lnTo>
                  <a:lnTo>
                    <a:pt x="322410" y="687426"/>
                  </a:lnTo>
                  <a:lnTo>
                    <a:pt x="275257" y="669684"/>
                  </a:lnTo>
                  <a:lnTo>
                    <a:pt x="231075" y="650055"/>
                  </a:lnTo>
                  <a:lnTo>
                    <a:pt x="190078" y="628649"/>
                  </a:lnTo>
                  <a:lnTo>
                    <a:pt x="152483" y="605581"/>
                  </a:lnTo>
                  <a:lnTo>
                    <a:pt x="118503" y="580961"/>
                  </a:lnTo>
                  <a:lnTo>
                    <a:pt x="88356" y="554904"/>
                  </a:lnTo>
                  <a:lnTo>
                    <a:pt x="40418" y="498923"/>
                  </a:lnTo>
                  <a:lnTo>
                    <a:pt x="10391" y="438538"/>
                  </a:lnTo>
                  <a:lnTo>
                    <a:pt x="0" y="374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19800" y="1943100"/>
            <a:ext cx="1562100" cy="1435100"/>
            <a:chOff x="6019800" y="1943100"/>
            <a:chExt cx="1562100" cy="14351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774700" y="0"/>
                  </a:moveTo>
                  <a:lnTo>
                    <a:pt x="723763" y="1512"/>
                  </a:lnTo>
                  <a:lnTo>
                    <a:pt x="673706" y="5988"/>
                  </a:lnTo>
                  <a:lnTo>
                    <a:pt x="624631" y="13333"/>
                  </a:lnTo>
                  <a:lnTo>
                    <a:pt x="576639" y="23454"/>
                  </a:lnTo>
                  <a:lnTo>
                    <a:pt x="529834" y="36257"/>
                  </a:lnTo>
                  <a:lnTo>
                    <a:pt x="484317" y="51648"/>
                  </a:lnTo>
                  <a:lnTo>
                    <a:pt x="440190" y="69534"/>
                  </a:lnTo>
                  <a:lnTo>
                    <a:pt x="397556" y="89820"/>
                  </a:lnTo>
                  <a:lnTo>
                    <a:pt x="356515" y="112413"/>
                  </a:lnTo>
                  <a:lnTo>
                    <a:pt x="317172" y="137220"/>
                  </a:lnTo>
                  <a:lnTo>
                    <a:pt x="279626" y="164146"/>
                  </a:lnTo>
                  <a:lnTo>
                    <a:pt x="243981" y="193099"/>
                  </a:lnTo>
                  <a:lnTo>
                    <a:pt x="210339" y="223983"/>
                  </a:lnTo>
                  <a:lnTo>
                    <a:pt x="178802" y="256706"/>
                  </a:lnTo>
                  <a:lnTo>
                    <a:pt x="149472" y="291174"/>
                  </a:lnTo>
                  <a:lnTo>
                    <a:pt x="122450" y="327293"/>
                  </a:lnTo>
                  <a:lnTo>
                    <a:pt x="97839" y="364970"/>
                  </a:lnTo>
                  <a:lnTo>
                    <a:pt x="75742" y="404109"/>
                  </a:lnTo>
                  <a:lnTo>
                    <a:pt x="56259" y="444619"/>
                  </a:lnTo>
                  <a:lnTo>
                    <a:pt x="39494" y="486406"/>
                  </a:lnTo>
                  <a:lnTo>
                    <a:pt x="25548" y="529374"/>
                  </a:lnTo>
                  <a:lnTo>
                    <a:pt x="14524" y="573432"/>
                  </a:lnTo>
                  <a:lnTo>
                    <a:pt x="6523" y="618484"/>
                  </a:lnTo>
                  <a:lnTo>
                    <a:pt x="1647" y="664438"/>
                  </a:lnTo>
                  <a:lnTo>
                    <a:pt x="0" y="711200"/>
                  </a:lnTo>
                  <a:lnTo>
                    <a:pt x="1647" y="757961"/>
                  </a:lnTo>
                  <a:lnTo>
                    <a:pt x="6523" y="803915"/>
                  </a:lnTo>
                  <a:lnTo>
                    <a:pt x="14524" y="848967"/>
                  </a:lnTo>
                  <a:lnTo>
                    <a:pt x="25548" y="893025"/>
                  </a:lnTo>
                  <a:lnTo>
                    <a:pt x="39494" y="935993"/>
                  </a:lnTo>
                  <a:lnTo>
                    <a:pt x="56259" y="977780"/>
                  </a:lnTo>
                  <a:lnTo>
                    <a:pt x="75742" y="1018290"/>
                  </a:lnTo>
                  <a:lnTo>
                    <a:pt x="97839" y="1057429"/>
                  </a:lnTo>
                  <a:lnTo>
                    <a:pt x="122450" y="1095106"/>
                  </a:lnTo>
                  <a:lnTo>
                    <a:pt x="149472" y="1131225"/>
                  </a:lnTo>
                  <a:lnTo>
                    <a:pt x="178802" y="1165693"/>
                  </a:lnTo>
                  <a:lnTo>
                    <a:pt x="210339" y="1198416"/>
                  </a:lnTo>
                  <a:lnTo>
                    <a:pt x="243981" y="1229300"/>
                  </a:lnTo>
                  <a:lnTo>
                    <a:pt x="279626" y="1258253"/>
                  </a:lnTo>
                  <a:lnTo>
                    <a:pt x="317172" y="1285179"/>
                  </a:lnTo>
                  <a:lnTo>
                    <a:pt x="356515" y="1309986"/>
                  </a:lnTo>
                  <a:lnTo>
                    <a:pt x="397556" y="1332579"/>
                  </a:lnTo>
                  <a:lnTo>
                    <a:pt x="440190" y="1352865"/>
                  </a:lnTo>
                  <a:lnTo>
                    <a:pt x="484317" y="1370751"/>
                  </a:lnTo>
                  <a:lnTo>
                    <a:pt x="529834" y="1386142"/>
                  </a:lnTo>
                  <a:lnTo>
                    <a:pt x="576639" y="1398945"/>
                  </a:lnTo>
                  <a:lnTo>
                    <a:pt x="624631" y="1409066"/>
                  </a:lnTo>
                  <a:lnTo>
                    <a:pt x="673706" y="1416411"/>
                  </a:lnTo>
                  <a:lnTo>
                    <a:pt x="723763" y="1420887"/>
                  </a:lnTo>
                  <a:lnTo>
                    <a:pt x="774700" y="1422400"/>
                  </a:lnTo>
                  <a:lnTo>
                    <a:pt x="825636" y="1420887"/>
                  </a:lnTo>
                  <a:lnTo>
                    <a:pt x="875693" y="1416411"/>
                  </a:lnTo>
                  <a:lnTo>
                    <a:pt x="924768" y="1409066"/>
                  </a:lnTo>
                  <a:lnTo>
                    <a:pt x="972760" y="1398945"/>
                  </a:lnTo>
                  <a:lnTo>
                    <a:pt x="1019565" y="1386142"/>
                  </a:lnTo>
                  <a:lnTo>
                    <a:pt x="1065082" y="1370751"/>
                  </a:lnTo>
                  <a:lnTo>
                    <a:pt x="1109209" y="1352865"/>
                  </a:lnTo>
                  <a:lnTo>
                    <a:pt x="1151843" y="1332579"/>
                  </a:lnTo>
                  <a:lnTo>
                    <a:pt x="1192884" y="1309986"/>
                  </a:lnTo>
                  <a:lnTo>
                    <a:pt x="1232227" y="1285179"/>
                  </a:lnTo>
                  <a:lnTo>
                    <a:pt x="1269773" y="1258253"/>
                  </a:lnTo>
                  <a:lnTo>
                    <a:pt x="1305418" y="1229300"/>
                  </a:lnTo>
                  <a:lnTo>
                    <a:pt x="1339060" y="1198416"/>
                  </a:lnTo>
                  <a:lnTo>
                    <a:pt x="1370597" y="1165693"/>
                  </a:lnTo>
                  <a:lnTo>
                    <a:pt x="1399927" y="1131225"/>
                  </a:lnTo>
                  <a:lnTo>
                    <a:pt x="1426949" y="1095106"/>
                  </a:lnTo>
                  <a:lnTo>
                    <a:pt x="1451560" y="1057429"/>
                  </a:lnTo>
                  <a:lnTo>
                    <a:pt x="1473657" y="1018290"/>
                  </a:lnTo>
                  <a:lnTo>
                    <a:pt x="1493140" y="977780"/>
                  </a:lnTo>
                  <a:lnTo>
                    <a:pt x="1509905" y="935993"/>
                  </a:lnTo>
                  <a:lnTo>
                    <a:pt x="1523851" y="893025"/>
                  </a:lnTo>
                  <a:lnTo>
                    <a:pt x="1534875" y="848967"/>
                  </a:lnTo>
                  <a:lnTo>
                    <a:pt x="1542876" y="803915"/>
                  </a:lnTo>
                  <a:lnTo>
                    <a:pt x="1547752" y="757961"/>
                  </a:lnTo>
                  <a:lnTo>
                    <a:pt x="1549400" y="711200"/>
                  </a:lnTo>
                  <a:lnTo>
                    <a:pt x="1547752" y="664438"/>
                  </a:lnTo>
                  <a:lnTo>
                    <a:pt x="1542876" y="618484"/>
                  </a:lnTo>
                  <a:lnTo>
                    <a:pt x="1534875" y="573432"/>
                  </a:lnTo>
                  <a:lnTo>
                    <a:pt x="1523851" y="529374"/>
                  </a:lnTo>
                  <a:lnTo>
                    <a:pt x="1509905" y="486406"/>
                  </a:lnTo>
                  <a:lnTo>
                    <a:pt x="1493140" y="444619"/>
                  </a:lnTo>
                  <a:lnTo>
                    <a:pt x="1473657" y="404109"/>
                  </a:lnTo>
                  <a:lnTo>
                    <a:pt x="1451560" y="364970"/>
                  </a:lnTo>
                  <a:lnTo>
                    <a:pt x="1426949" y="327293"/>
                  </a:lnTo>
                  <a:lnTo>
                    <a:pt x="1399927" y="291174"/>
                  </a:lnTo>
                  <a:lnTo>
                    <a:pt x="1370597" y="256706"/>
                  </a:lnTo>
                  <a:lnTo>
                    <a:pt x="1339060" y="223983"/>
                  </a:lnTo>
                  <a:lnTo>
                    <a:pt x="1305418" y="193099"/>
                  </a:lnTo>
                  <a:lnTo>
                    <a:pt x="1269773" y="164146"/>
                  </a:lnTo>
                  <a:lnTo>
                    <a:pt x="1232227" y="137220"/>
                  </a:lnTo>
                  <a:lnTo>
                    <a:pt x="1192884" y="112413"/>
                  </a:lnTo>
                  <a:lnTo>
                    <a:pt x="1151843" y="89820"/>
                  </a:lnTo>
                  <a:lnTo>
                    <a:pt x="1109209" y="69534"/>
                  </a:lnTo>
                  <a:lnTo>
                    <a:pt x="1065082" y="51648"/>
                  </a:lnTo>
                  <a:lnTo>
                    <a:pt x="1019565" y="36257"/>
                  </a:lnTo>
                  <a:lnTo>
                    <a:pt x="972760" y="23454"/>
                  </a:lnTo>
                  <a:lnTo>
                    <a:pt x="924768" y="13333"/>
                  </a:lnTo>
                  <a:lnTo>
                    <a:pt x="875693" y="5988"/>
                  </a:lnTo>
                  <a:lnTo>
                    <a:pt x="825636" y="1512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0" y="711200"/>
                  </a:moveTo>
                  <a:lnTo>
                    <a:pt x="1647" y="664438"/>
                  </a:lnTo>
                  <a:lnTo>
                    <a:pt x="6523" y="618484"/>
                  </a:lnTo>
                  <a:lnTo>
                    <a:pt x="14524" y="573431"/>
                  </a:lnTo>
                  <a:lnTo>
                    <a:pt x="25548" y="529374"/>
                  </a:lnTo>
                  <a:lnTo>
                    <a:pt x="39494" y="486405"/>
                  </a:lnTo>
                  <a:lnTo>
                    <a:pt x="56259" y="444619"/>
                  </a:lnTo>
                  <a:lnTo>
                    <a:pt x="75742" y="404109"/>
                  </a:lnTo>
                  <a:lnTo>
                    <a:pt x="97839" y="364969"/>
                  </a:lnTo>
                  <a:lnTo>
                    <a:pt x="122450" y="327293"/>
                  </a:lnTo>
                  <a:lnTo>
                    <a:pt x="149472" y="291174"/>
                  </a:lnTo>
                  <a:lnTo>
                    <a:pt x="178802" y="256706"/>
                  </a:lnTo>
                  <a:lnTo>
                    <a:pt x="210340" y="223983"/>
                  </a:lnTo>
                  <a:lnTo>
                    <a:pt x="243982" y="193099"/>
                  </a:lnTo>
                  <a:lnTo>
                    <a:pt x="279626" y="164146"/>
                  </a:lnTo>
                  <a:lnTo>
                    <a:pt x="317172" y="137220"/>
                  </a:lnTo>
                  <a:lnTo>
                    <a:pt x="356516" y="112413"/>
                  </a:lnTo>
                  <a:lnTo>
                    <a:pt x="397556" y="89820"/>
                  </a:lnTo>
                  <a:lnTo>
                    <a:pt x="440191" y="69533"/>
                  </a:lnTo>
                  <a:lnTo>
                    <a:pt x="484317" y="51648"/>
                  </a:lnTo>
                  <a:lnTo>
                    <a:pt x="529834" y="36257"/>
                  </a:lnTo>
                  <a:lnTo>
                    <a:pt x="576640" y="23454"/>
                  </a:lnTo>
                  <a:lnTo>
                    <a:pt x="624631" y="13333"/>
                  </a:lnTo>
                  <a:lnTo>
                    <a:pt x="673706" y="5988"/>
                  </a:lnTo>
                  <a:lnTo>
                    <a:pt x="723763" y="1512"/>
                  </a:lnTo>
                  <a:lnTo>
                    <a:pt x="774700" y="0"/>
                  </a:lnTo>
                  <a:lnTo>
                    <a:pt x="825636" y="1512"/>
                  </a:lnTo>
                  <a:lnTo>
                    <a:pt x="875693" y="5988"/>
                  </a:lnTo>
                  <a:lnTo>
                    <a:pt x="924768" y="13333"/>
                  </a:lnTo>
                  <a:lnTo>
                    <a:pt x="972759" y="23454"/>
                  </a:lnTo>
                  <a:lnTo>
                    <a:pt x="1019565" y="36257"/>
                  </a:lnTo>
                  <a:lnTo>
                    <a:pt x="1065082" y="51648"/>
                  </a:lnTo>
                  <a:lnTo>
                    <a:pt x="1109209" y="69533"/>
                  </a:lnTo>
                  <a:lnTo>
                    <a:pt x="1151843" y="89820"/>
                  </a:lnTo>
                  <a:lnTo>
                    <a:pt x="1192883" y="112413"/>
                  </a:lnTo>
                  <a:lnTo>
                    <a:pt x="1232227" y="137220"/>
                  </a:lnTo>
                  <a:lnTo>
                    <a:pt x="1269773" y="164146"/>
                  </a:lnTo>
                  <a:lnTo>
                    <a:pt x="1305417" y="193099"/>
                  </a:lnTo>
                  <a:lnTo>
                    <a:pt x="1339059" y="223983"/>
                  </a:lnTo>
                  <a:lnTo>
                    <a:pt x="1370597" y="256706"/>
                  </a:lnTo>
                  <a:lnTo>
                    <a:pt x="1399927" y="291174"/>
                  </a:lnTo>
                  <a:lnTo>
                    <a:pt x="1426949" y="327293"/>
                  </a:lnTo>
                  <a:lnTo>
                    <a:pt x="1451560" y="364969"/>
                  </a:lnTo>
                  <a:lnTo>
                    <a:pt x="1473657" y="404109"/>
                  </a:lnTo>
                  <a:lnTo>
                    <a:pt x="1493140" y="444619"/>
                  </a:lnTo>
                  <a:lnTo>
                    <a:pt x="1509905" y="486405"/>
                  </a:lnTo>
                  <a:lnTo>
                    <a:pt x="1523851" y="529374"/>
                  </a:lnTo>
                  <a:lnTo>
                    <a:pt x="1534875" y="573431"/>
                  </a:lnTo>
                  <a:lnTo>
                    <a:pt x="1542876" y="618484"/>
                  </a:lnTo>
                  <a:lnTo>
                    <a:pt x="1547752" y="664438"/>
                  </a:lnTo>
                  <a:lnTo>
                    <a:pt x="1549400" y="711200"/>
                  </a:lnTo>
                  <a:lnTo>
                    <a:pt x="1547752" y="757961"/>
                  </a:lnTo>
                  <a:lnTo>
                    <a:pt x="1542876" y="803915"/>
                  </a:lnTo>
                  <a:lnTo>
                    <a:pt x="1534875" y="848968"/>
                  </a:lnTo>
                  <a:lnTo>
                    <a:pt x="1523851" y="893025"/>
                  </a:lnTo>
                  <a:lnTo>
                    <a:pt x="1509905" y="935994"/>
                  </a:lnTo>
                  <a:lnTo>
                    <a:pt x="1493140" y="977780"/>
                  </a:lnTo>
                  <a:lnTo>
                    <a:pt x="1473657" y="1018290"/>
                  </a:lnTo>
                  <a:lnTo>
                    <a:pt x="1451560" y="1057430"/>
                  </a:lnTo>
                  <a:lnTo>
                    <a:pt x="1426949" y="1095106"/>
                  </a:lnTo>
                  <a:lnTo>
                    <a:pt x="1399927" y="1131225"/>
                  </a:lnTo>
                  <a:lnTo>
                    <a:pt x="1370597" y="1165693"/>
                  </a:lnTo>
                  <a:lnTo>
                    <a:pt x="1339059" y="1198416"/>
                  </a:lnTo>
                  <a:lnTo>
                    <a:pt x="1305417" y="1229300"/>
                  </a:lnTo>
                  <a:lnTo>
                    <a:pt x="1269773" y="1258253"/>
                  </a:lnTo>
                  <a:lnTo>
                    <a:pt x="1232227" y="1285179"/>
                  </a:lnTo>
                  <a:lnTo>
                    <a:pt x="1192883" y="1309986"/>
                  </a:lnTo>
                  <a:lnTo>
                    <a:pt x="1151843" y="1332579"/>
                  </a:lnTo>
                  <a:lnTo>
                    <a:pt x="1109209" y="1352866"/>
                  </a:lnTo>
                  <a:lnTo>
                    <a:pt x="1065082" y="1370751"/>
                  </a:lnTo>
                  <a:lnTo>
                    <a:pt x="1019565" y="1386142"/>
                  </a:lnTo>
                  <a:lnTo>
                    <a:pt x="972759" y="1398945"/>
                  </a:lnTo>
                  <a:lnTo>
                    <a:pt x="924768" y="1409066"/>
                  </a:lnTo>
                  <a:lnTo>
                    <a:pt x="875693" y="1416411"/>
                  </a:lnTo>
                  <a:lnTo>
                    <a:pt x="825636" y="1420887"/>
                  </a:lnTo>
                  <a:lnTo>
                    <a:pt x="774700" y="1422400"/>
                  </a:lnTo>
                  <a:lnTo>
                    <a:pt x="723763" y="1420887"/>
                  </a:lnTo>
                  <a:lnTo>
                    <a:pt x="673706" y="1416411"/>
                  </a:lnTo>
                  <a:lnTo>
                    <a:pt x="624631" y="1409066"/>
                  </a:lnTo>
                  <a:lnTo>
                    <a:pt x="576640" y="1398945"/>
                  </a:lnTo>
                  <a:lnTo>
                    <a:pt x="529834" y="1386142"/>
                  </a:lnTo>
                  <a:lnTo>
                    <a:pt x="484317" y="1370751"/>
                  </a:lnTo>
                  <a:lnTo>
                    <a:pt x="440191" y="1352866"/>
                  </a:lnTo>
                  <a:lnTo>
                    <a:pt x="397556" y="1332579"/>
                  </a:lnTo>
                  <a:lnTo>
                    <a:pt x="356516" y="1309986"/>
                  </a:lnTo>
                  <a:lnTo>
                    <a:pt x="317172" y="1285179"/>
                  </a:lnTo>
                  <a:lnTo>
                    <a:pt x="279626" y="1258253"/>
                  </a:lnTo>
                  <a:lnTo>
                    <a:pt x="243982" y="1229300"/>
                  </a:lnTo>
                  <a:lnTo>
                    <a:pt x="210340" y="1198416"/>
                  </a:lnTo>
                  <a:lnTo>
                    <a:pt x="178802" y="1165693"/>
                  </a:lnTo>
                  <a:lnTo>
                    <a:pt x="149472" y="1131225"/>
                  </a:lnTo>
                  <a:lnTo>
                    <a:pt x="122450" y="1095106"/>
                  </a:lnTo>
                  <a:lnTo>
                    <a:pt x="97839" y="1057430"/>
                  </a:lnTo>
                  <a:lnTo>
                    <a:pt x="75742" y="1018290"/>
                  </a:lnTo>
                  <a:lnTo>
                    <a:pt x="56259" y="977780"/>
                  </a:lnTo>
                  <a:lnTo>
                    <a:pt x="39494" y="935994"/>
                  </a:lnTo>
                  <a:lnTo>
                    <a:pt x="25548" y="893025"/>
                  </a:lnTo>
                  <a:lnTo>
                    <a:pt x="14524" y="848968"/>
                  </a:lnTo>
                  <a:lnTo>
                    <a:pt x="6523" y="803915"/>
                  </a:lnTo>
                  <a:lnTo>
                    <a:pt x="1647" y="757961"/>
                  </a:lnTo>
                  <a:lnTo>
                    <a:pt x="0" y="7112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1943100"/>
            <a:ext cx="1574800" cy="1917700"/>
            <a:chOff x="3416300" y="1943100"/>
            <a:chExt cx="1574800" cy="191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781050" y="0"/>
                  </a:moveTo>
                  <a:lnTo>
                    <a:pt x="738195" y="1409"/>
                  </a:lnTo>
                  <a:lnTo>
                    <a:pt x="695946" y="5589"/>
                  </a:lnTo>
                  <a:lnTo>
                    <a:pt x="654359" y="12466"/>
                  </a:lnTo>
                  <a:lnTo>
                    <a:pt x="613496" y="21969"/>
                  </a:lnTo>
                  <a:lnTo>
                    <a:pt x="573416" y="34024"/>
                  </a:lnTo>
                  <a:lnTo>
                    <a:pt x="534177" y="48559"/>
                  </a:lnTo>
                  <a:lnTo>
                    <a:pt x="495841" y="65501"/>
                  </a:lnTo>
                  <a:lnTo>
                    <a:pt x="458466" y="84777"/>
                  </a:lnTo>
                  <a:lnTo>
                    <a:pt x="422112" y="106316"/>
                  </a:lnTo>
                  <a:lnTo>
                    <a:pt x="386839" y="130044"/>
                  </a:lnTo>
                  <a:lnTo>
                    <a:pt x="352705" y="155888"/>
                  </a:lnTo>
                  <a:lnTo>
                    <a:pt x="319772" y="183777"/>
                  </a:lnTo>
                  <a:lnTo>
                    <a:pt x="288097" y="213637"/>
                  </a:lnTo>
                  <a:lnTo>
                    <a:pt x="257741" y="245395"/>
                  </a:lnTo>
                  <a:lnTo>
                    <a:pt x="228764" y="278980"/>
                  </a:lnTo>
                  <a:lnTo>
                    <a:pt x="201224" y="314318"/>
                  </a:lnTo>
                  <a:lnTo>
                    <a:pt x="175182" y="351338"/>
                  </a:lnTo>
                  <a:lnTo>
                    <a:pt x="150697" y="389965"/>
                  </a:lnTo>
                  <a:lnTo>
                    <a:pt x="127828" y="430128"/>
                  </a:lnTo>
                  <a:lnTo>
                    <a:pt x="106636" y="471754"/>
                  </a:lnTo>
                  <a:lnTo>
                    <a:pt x="87179" y="514771"/>
                  </a:lnTo>
                  <a:lnTo>
                    <a:pt x="69517" y="559105"/>
                  </a:lnTo>
                  <a:lnTo>
                    <a:pt x="53710" y="604684"/>
                  </a:lnTo>
                  <a:lnTo>
                    <a:pt x="39818" y="651436"/>
                  </a:lnTo>
                  <a:lnTo>
                    <a:pt x="27899" y="699287"/>
                  </a:lnTo>
                  <a:lnTo>
                    <a:pt x="18014" y="748166"/>
                  </a:lnTo>
                  <a:lnTo>
                    <a:pt x="10222" y="797999"/>
                  </a:lnTo>
                  <a:lnTo>
                    <a:pt x="4583" y="848714"/>
                  </a:lnTo>
                  <a:lnTo>
                    <a:pt x="1155" y="900238"/>
                  </a:lnTo>
                  <a:lnTo>
                    <a:pt x="0" y="952500"/>
                  </a:lnTo>
                  <a:lnTo>
                    <a:pt x="1155" y="1004761"/>
                  </a:lnTo>
                  <a:lnTo>
                    <a:pt x="4583" y="1056285"/>
                  </a:lnTo>
                  <a:lnTo>
                    <a:pt x="10222" y="1107000"/>
                  </a:lnTo>
                  <a:lnTo>
                    <a:pt x="18014" y="1156833"/>
                  </a:lnTo>
                  <a:lnTo>
                    <a:pt x="27899" y="1205712"/>
                  </a:lnTo>
                  <a:lnTo>
                    <a:pt x="39818" y="1253563"/>
                  </a:lnTo>
                  <a:lnTo>
                    <a:pt x="53710" y="1300315"/>
                  </a:lnTo>
                  <a:lnTo>
                    <a:pt x="69517" y="1345894"/>
                  </a:lnTo>
                  <a:lnTo>
                    <a:pt x="87179" y="1390228"/>
                  </a:lnTo>
                  <a:lnTo>
                    <a:pt x="106636" y="1433245"/>
                  </a:lnTo>
                  <a:lnTo>
                    <a:pt x="127828" y="1474871"/>
                  </a:lnTo>
                  <a:lnTo>
                    <a:pt x="150697" y="1515034"/>
                  </a:lnTo>
                  <a:lnTo>
                    <a:pt x="175182" y="1553661"/>
                  </a:lnTo>
                  <a:lnTo>
                    <a:pt x="201224" y="1590681"/>
                  </a:lnTo>
                  <a:lnTo>
                    <a:pt x="228764" y="1626019"/>
                  </a:lnTo>
                  <a:lnTo>
                    <a:pt x="257741" y="1659604"/>
                  </a:lnTo>
                  <a:lnTo>
                    <a:pt x="288097" y="1691362"/>
                  </a:lnTo>
                  <a:lnTo>
                    <a:pt x="319772" y="1721222"/>
                  </a:lnTo>
                  <a:lnTo>
                    <a:pt x="352705" y="1749111"/>
                  </a:lnTo>
                  <a:lnTo>
                    <a:pt x="386839" y="1774955"/>
                  </a:lnTo>
                  <a:lnTo>
                    <a:pt x="422112" y="1798683"/>
                  </a:lnTo>
                  <a:lnTo>
                    <a:pt x="458466" y="1820222"/>
                  </a:lnTo>
                  <a:lnTo>
                    <a:pt x="495841" y="1839498"/>
                  </a:lnTo>
                  <a:lnTo>
                    <a:pt x="534177" y="1856440"/>
                  </a:lnTo>
                  <a:lnTo>
                    <a:pt x="573416" y="1870975"/>
                  </a:lnTo>
                  <a:lnTo>
                    <a:pt x="613496" y="1883030"/>
                  </a:lnTo>
                  <a:lnTo>
                    <a:pt x="654359" y="1892533"/>
                  </a:lnTo>
                  <a:lnTo>
                    <a:pt x="695946" y="1899410"/>
                  </a:lnTo>
                  <a:lnTo>
                    <a:pt x="738195" y="1903590"/>
                  </a:lnTo>
                  <a:lnTo>
                    <a:pt x="781050" y="1905000"/>
                  </a:lnTo>
                  <a:lnTo>
                    <a:pt x="823904" y="1903590"/>
                  </a:lnTo>
                  <a:lnTo>
                    <a:pt x="866153" y="1899410"/>
                  </a:lnTo>
                  <a:lnTo>
                    <a:pt x="907740" y="1892533"/>
                  </a:lnTo>
                  <a:lnTo>
                    <a:pt x="948603" y="1883030"/>
                  </a:lnTo>
                  <a:lnTo>
                    <a:pt x="988683" y="1870975"/>
                  </a:lnTo>
                  <a:lnTo>
                    <a:pt x="1027922" y="1856440"/>
                  </a:lnTo>
                  <a:lnTo>
                    <a:pt x="1066258" y="1839498"/>
                  </a:lnTo>
                  <a:lnTo>
                    <a:pt x="1103633" y="1820222"/>
                  </a:lnTo>
                  <a:lnTo>
                    <a:pt x="1139987" y="1798683"/>
                  </a:lnTo>
                  <a:lnTo>
                    <a:pt x="1175260" y="1774955"/>
                  </a:lnTo>
                  <a:lnTo>
                    <a:pt x="1209394" y="1749111"/>
                  </a:lnTo>
                  <a:lnTo>
                    <a:pt x="1242327" y="1721222"/>
                  </a:lnTo>
                  <a:lnTo>
                    <a:pt x="1274002" y="1691362"/>
                  </a:lnTo>
                  <a:lnTo>
                    <a:pt x="1304358" y="1659604"/>
                  </a:lnTo>
                  <a:lnTo>
                    <a:pt x="1333335" y="1626019"/>
                  </a:lnTo>
                  <a:lnTo>
                    <a:pt x="1360875" y="1590681"/>
                  </a:lnTo>
                  <a:lnTo>
                    <a:pt x="1386917" y="1553661"/>
                  </a:lnTo>
                  <a:lnTo>
                    <a:pt x="1411402" y="1515034"/>
                  </a:lnTo>
                  <a:lnTo>
                    <a:pt x="1434271" y="1474871"/>
                  </a:lnTo>
                  <a:lnTo>
                    <a:pt x="1455463" y="1433245"/>
                  </a:lnTo>
                  <a:lnTo>
                    <a:pt x="1474920" y="1390228"/>
                  </a:lnTo>
                  <a:lnTo>
                    <a:pt x="1492582" y="1345894"/>
                  </a:lnTo>
                  <a:lnTo>
                    <a:pt x="1508389" y="1300315"/>
                  </a:lnTo>
                  <a:lnTo>
                    <a:pt x="1522281" y="1253563"/>
                  </a:lnTo>
                  <a:lnTo>
                    <a:pt x="1534200" y="1205712"/>
                  </a:lnTo>
                  <a:lnTo>
                    <a:pt x="1544085" y="1156833"/>
                  </a:lnTo>
                  <a:lnTo>
                    <a:pt x="1551877" y="1107000"/>
                  </a:lnTo>
                  <a:lnTo>
                    <a:pt x="1557516" y="1056285"/>
                  </a:lnTo>
                  <a:lnTo>
                    <a:pt x="1560944" y="1004761"/>
                  </a:lnTo>
                  <a:lnTo>
                    <a:pt x="1562100" y="952500"/>
                  </a:lnTo>
                  <a:lnTo>
                    <a:pt x="1560944" y="900238"/>
                  </a:lnTo>
                  <a:lnTo>
                    <a:pt x="1557516" y="848714"/>
                  </a:lnTo>
                  <a:lnTo>
                    <a:pt x="1551877" y="797999"/>
                  </a:lnTo>
                  <a:lnTo>
                    <a:pt x="1544085" y="748166"/>
                  </a:lnTo>
                  <a:lnTo>
                    <a:pt x="1534200" y="699287"/>
                  </a:lnTo>
                  <a:lnTo>
                    <a:pt x="1522281" y="651436"/>
                  </a:lnTo>
                  <a:lnTo>
                    <a:pt x="1508389" y="604684"/>
                  </a:lnTo>
                  <a:lnTo>
                    <a:pt x="1492582" y="559105"/>
                  </a:lnTo>
                  <a:lnTo>
                    <a:pt x="1474920" y="514771"/>
                  </a:lnTo>
                  <a:lnTo>
                    <a:pt x="1455463" y="471754"/>
                  </a:lnTo>
                  <a:lnTo>
                    <a:pt x="1434271" y="430128"/>
                  </a:lnTo>
                  <a:lnTo>
                    <a:pt x="1411402" y="389965"/>
                  </a:lnTo>
                  <a:lnTo>
                    <a:pt x="1386917" y="351338"/>
                  </a:lnTo>
                  <a:lnTo>
                    <a:pt x="1360875" y="314318"/>
                  </a:lnTo>
                  <a:lnTo>
                    <a:pt x="1333335" y="278980"/>
                  </a:lnTo>
                  <a:lnTo>
                    <a:pt x="1304358" y="245395"/>
                  </a:lnTo>
                  <a:lnTo>
                    <a:pt x="1274002" y="213637"/>
                  </a:lnTo>
                  <a:lnTo>
                    <a:pt x="1242327" y="183777"/>
                  </a:lnTo>
                  <a:lnTo>
                    <a:pt x="1209394" y="155888"/>
                  </a:lnTo>
                  <a:lnTo>
                    <a:pt x="1175260" y="130044"/>
                  </a:lnTo>
                  <a:lnTo>
                    <a:pt x="1139987" y="106316"/>
                  </a:lnTo>
                  <a:lnTo>
                    <a:pt x="1103633" y="84777"/>
                  </a:lnTo>
                  <a:lnTo>
                    <a:pt x="1066258" y="65501"/>
                  </a:lnTo>
                  <a:lnTo>
                    <a:pt x="1027922" y="48559"/>
                  </a:lnTo>
                  <a:lnTo>
                    <a:pt x="988683" y="34024"/>
                  </a:lnTo>
                  <a:lnTo>
                    <a:pt x="948603" y="21969"/>
                  </a:lnTo>
                  <a:lnTo>
                    <a:pt x="907740" y="12466"/>
                  </a:lnTo>
                  <a:lnTo>
                    <a:pt x="866153" y="5589"/>
                  </a:lnTo>
                  <a:lnTo>
                    <a:pt x="823904" y="1409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0" y="952500"/>
                  </a:moveTo>
                  <a:lnTo>
                    <a:pt x="1155" y="900239"/>
                  </a:lnTo>
                  <a:lnTo>
                    <a:pt x="4583" y="848714"/>
                  </a:lnTo>
                  <a:lnTo>
                    <a:pt x="10222" y="797999"/>
                  </a:lnTo>
                  <a:lnTo>
                    <a:pt x="18014" y="748166"/>
                  </a:lnTo>
                  <a:lnTo>
                    <a:pt x="27899" y="699287"/>
                  </a:lnTo>
                  <a:lnTo>
                    <a:pt x="39818" y="651436"/>
                  </a:lnTo>
                  <a:lnTo>
                    <a:pt x="53710" y="604684"/>
                  </a:lnTo>
                  <a:lnTo>
                    <a:pt x="69517" y="559105"/>
                  </a:lnTo>
                  <a:lnTo>
                    <a:pt x="87179" y="514771"/>
                  </a:lnTo>
                  <a:lnTo>
                    <a:pt x="106636" y="471755"/>
                  </a:lnTo>
                  <a:lnTo>
                    <a:pt x="127828" y="430128"/>
                  </a:lnTo>
                  <a:lnTo>
                    <a:pt x="150697" y="389965"/>
                  </a:lnTo>
                  <a:lnTo>
                    <a:pt x="175182" y="351338"/>
                  </a:lnTo>
                  <a:lnTo>
                    <a:pt x="201224" y="314319"/>
                  </a:lnTo>
                  <a:lnTo>
                    <a:pt x="228764" y="278980"/>
                  </a:lnTo>
                  <a:lnTo>
                    <a:pt x="257741" y="245395"/>
                  </a:lnTo>
                  <a:lnTo>
                    <a:pt x="288097" y="213637"/>
                  </a:lnTo>
                  <a:lnTo>
                    <a:pt x="319772" y="183777"/>
                  </a:lnTo>
                  <a:lnTo>
                    <a:pt x="352705" y="155888"/>
                  </a:lnTo>
                  <a:lnTo>
                    <a:pt x="386839" y="130044"/>
                  </a:lnTo>
                  <a:lnTo>
                    <a:pt x="422112" y="106316"/>
                  </a:lnTo>
                  <a:lnTo>
                    <a:pt x="458466" y="84777"/>
                  </a:lnTo>
                  <a:lnTo>
                    <a:pt x="495841" y="65501"/>
                  </a:lnTo>
                  <a:lnTo>
                    <a:pt x="534177" y="48559"/>
                  </a:lnTo>
                  <a:lnTo>
                    <a:pt x="573415" y="34024"/>
                  </a:lnTo>
                  <a:lnTo>
                    <a:pt x="613496" y="21969"/>
                  </a:lnTo>
                  <a:lnTo>
                    <a:pt x="654359" y="12466"/>
                  </a:lnTo>
                  <a:lnTo>
                    <a:pt x="695946" y="5589"/>
                  </a:lnTo>
                  <a:lnTo>
                    <a:pt x="738195" y="1409"/>
                  </a:lnTo>
                  <a:lnTo>
                    <a:pt x="781050" y="0"/>
                  </a:lnTo>
                  <a:lnTo>
                    <a:pt x="823904" y="1409"/>
                  </a:lnTo>
                  <a:lnTo>
                    <a:pt x="866154" y="5589"/>
                  </a:lnTo>
                  <a:lnTo>
                    <a:pt x="907740" y="12466"/>
                  </a:lnTo>
                  <a:lnTo>
                    <a:pt x="948603" y="21969"/>
                  </a:lnTo>
                  <a:lnTo>
                    <a:pt x="988684" y="34024"/>
                  </a:lnTo>
                  <a:lnTo>
                    <a:pt x="1027922" y="48559"/>
                  </a:lnTo>
                  <a:lnTo>
                    <a:pt x="1066258" y="65501"/>
                  </a:lnTo>
                  <a:lnTo>
                    <a:pt x="1103633" y="84777"/>
                  </a:lnTo>
                  <a:lnTo>
                    <a:pt x="1139987" y="106316"/>
                  </a:lnTo>
                  <a:lnTo>
                    <a:pt x="1175260" y="130044"/>
                  </a:lnTo>
                  <a:lnTo>
                    <a:pt x="1209394" y="155888"/>
                  </a:lnTo>
                  <a:lnTo>
                    <a:pt x="1242328" y="183777"/>
                  </a:lnTo>
                  <a:lnTo>
                    <a:pt x="1274002" y="213637"/>
                  </a:lnTo>
                  <a:lnTo>
                    <a:pt x="1304358" y="245395"/>
                  </a:lnTo>
                  <a:lnTo>
                    <a:pt x="1333335" y="278980"/>
                  </a:lnTo>
                  <a:lnTo>
                    <a:pt x="1360875" y="314319"/>
                  </a:lnTo>
                  <a:lnTo>
                    <a:pt x="1386917" y="351338"/>
                  </a:lnTo>
                  <a:lnTo>
                    <a:pt x="1411402" y="389965"/>
                  </a:lnTo>
                  <a:lnTo>
                    <a:pt x="1434271" y="430128"/>
                  </a:lnTo>
                  <a:lnTo>
                    <a:pt x="1455463" y="471755"/>
                  </a:lnTo>
                  <a:lnTo>
                    <a:pt x="1474920" y="514771"/>
                  </a:lnTo>
                  <a:lnTo>
                    <a:pt x="1492582" y="559105"/>
                  </a:lnTo>
                  <a:lnTo>
                    <a:pt x="1508389" y="604684"/>
                  </a:lnTo>
                  <a:lnTo>
                    <a:pt x="1522281" y="651436"/>
                  </a:lnTo>
                  <a:lnTo>
                    <a:pt x="1534200" y="699287"/>
                  </a:lnTo>
                  <a:lnTo>
                    <a:pt x="1544085" y="748166"/>
                  </a:lnTo>
                  <a:lnTo>
                    <a:pt x="1551877" y="797999"/>
                  </a:lnTo>
                  <a:lnTo>
                    <a:pt x="1557516" y="848714"/>
                  </a:lnTo>
                  <a:lnTo>
                    <a:pt x="1560944" y="900239"/>
                  </a:lnTo>
                  <a:lnTo>
                    <a:pt x="1562100" y="952500"/>
                  </a:lnTo>
                  <a:lnTo>
                    <a:pt x="1560944" y="1004761"/>
                  </a:lnTo>
                  <a:lnTo>
                    <a:pt x="1557516" y="1056285"/>
                  </a:lnTo>
                  <a:lnTo>
                    <a:pt x="1551877" y="1107000"/>
                  </a:lnTo>
                  <a:lnTo>
                    <a:pt x="1544085" y="1156833"/>
                  </a:lnTo>
                  <a:lnTo>
                    <a:pt x="1534200" y="1205712"/>
                  </a:lnTo>
                  <a:lnTo>
                    <a:pt x="1522281" y="1253563"/>
                  </a:lnTo>
                  <a:lnTo>
                    <a:pt x="1508389" y="1300315"/>
                  </a:lnTo>
                  <a:lnTo>
                    <a:pt x="1492582" y="1345894"/>
                  </a:lnTo>
                  <a:lnTo>
                    <a:pt x="1474920" y="1390228"/>
                  </a:lnTo>
                  <a:lnTo>
                    <a:pt x="1455463" y="1433244"/>
                  </a:lnTo>
                  <a:lnTo>
                    <a:pt x="1434271" y="1474870"/>
                  </a:lnTo>
                  <a:lnTo>
                    <a:pt x="1411402" y="1515034"/>
                  </a:lnTo>
                  <a:lnTo>
                    <a:pt x="1386917" y="1553661"/>
                  </a:lnTo>
                  <a:lnTo>
                    <a:pt x="1360875" y="1590680"/>
                  </a:lnTo>
                  <a:lnTo>
                    <a:pt x="1333335" y="1626019"/>
                  </a:lnTo>
                  <a:lnTo>
                    <a:pt x="1304358" y="1659604"/>
                  </a:lnTo>
                  <a:lnTo>
                    <a:pt x="1274002" y="1691362"/>
                  </a:lnTo>
                  <a:lnTo>
                    <a:pt x="1242328" y="1721222"/>
                  </a:lnTo>
                  <a:lnTo>
                    <a:pt x="1209394" y="1749111"/>
                  </a:lnTo>
                  <a:lnTo>
                    <a:pt x="1175260" y="1774955"/>
                  </a:lnTo>
                  <a:lnTo>
                    <a:pt x="1139987" y="1798683"/>
                  </a:lnTo>
                  <a:lnTo>
                    <a:pt x="1103633" y="1820222"/>
                  </a:lnTo>
                  <a:lnTo>
                    <a:pt x="1066258" y="1839498"/>
                  </a:lnTo>
                  <a:lnTo>
                    <a:pt x="1027922" y="1856440"/>
                  </a:lnTo>
                  <a:lnTo>
                    <a:pt x="988684" y="1870975"/>
                  </a:lnTo>
                  <a:lnTo>
                    <a:pt x="948603" y="1883030"/>
                  </a:lnTo>
                  <a:lnTo>
                    <a:pt x="907740" y="1892533"/>
                  </a:lnTo>
                  <a:lnTo>
                    <a:pt x="866154" y="1899410"/>
                  </a:lnTo>
                  <a:lnTo>
                    <a:pt x="823904" y="1903590"/>
                  </a:lnTo>
                  <a:lnTo>
                    <a:pt x="781050" y="1905000"/>
                  </a:lnTo>
                  <a:lnTo>
                    <a:pt x="738195" y="1903590"/>
                  </a:lnTo>
                  <a:lnTo>
                    <a:pt x="695946" y="1899410"/>
                  </a:lnTo>
                  <a:lnTo>
                    <a:pt x="654359" y="1892533"/>
                  </a:lnTo>
                  <a:lnTo>
                    <a:pt x="613496" y="1883030"/>
                  </a:lnTo>
                  <a:lnTo>
                    <a:pt x="573415" y="1870975"/>
                  </a:lnTo>
                  <a:lnTo>
                    <a:pt x="534177" y="1856440"/>
                  </a:lnTo>
                  <a:lnTo>
                    <a:pt x="495841" y="1839498"/>
                  </a:lnTo>
                  <a:lnTo>
                    <a:pt x="458466" y="1820222"/>
                  </a:lnTo>
                  <a:lnTo>
                    <a:pt x="422112" y="1798683"/>
                  </a:lnTo>
                  <a:lnTo>
                    <a:pt x="386839" y="1774955"/>
                  </a:lnTo>
                  <a:lnTo>
                    <a:pt x="352705" y="1749111"/>
                  </a:lnTo>
                  <a:lnTo>
                    <a:pt x="319772" y="1721222"/>
                  </a:lnTo>
                  <a:lnTo>
                    <a:pt x="288097" y="1691362"/>
                  </a:lnTo>
                  <a:lnTo>
                    <a:pt x="257741" y="1659604"/>
                  </a:lnTo>
                  <a:lnTo>
                    <a:pt x="228764" y="1626019"/>
                  </a:lnTo>
                  <a:lnTo>
                    <a:pt x="201224" y="1590680"/>
                  </a:lnTo>
                  <a:lnTo>
                    <a:pt x="175182" y="1553661"/>
                  </a:lnTo>
                  <a:lnTo>
                    <a:pt x="150697" y="1515034"/>
                  </a:lnTo>
                  <a:lnTo>
                    <a:pt x="127828" y="1474870"/>
                  </a:lnTo>
                  <a:lnTo>
                    <a:pt x="106636" y="1433244"/>
                  </a:lnTo>
                  <a:lnTo>
                    <a:pt x="87179" y="1390228"/>
                  </a:lnTo>
                  <a:lnTo>
                    <a:pt x="69517" y="1345894"/>
                  </a:lnTo>
                  <a:lnTo>
                    <a:pt x="53710" y="1300315"/>
                  </a:lnTo>
                  <a:lnTo>
                    <a:pt x="39818" y="1253563"/>
                  </a:lnTo>
                  <a:lnTo>
                    <a:pt x="27899" y="1205712"/>
                  </a:lnTo>
                  <a:lnTo>
                    <a:pt x="18014" y="1156833"/>
                  </a:lnTo>
                  <a:lnTo>
                    <a:pt x="10222" y="1107000"/>
                  </a:lnTo>
                  <a:lnTo>
                    <a:pt x="4583" y="1056285"/>
                  </a:lnTo>
                  <a:lnTo>
                    <a:pt x="1155" y="1004761"/>
                  </a:lnTo>
                  <a:lnTo>
                    <a:pt x="0" y="9525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19800" y="1943100"/>
            <a:ext cx="1562100" cy="1435100"/>
            <a:chOff x="6019800" y="1943100"/>
            <a:chExt cx="1562100" cy="14351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774700" y="0"/>
                  </a:moveTo>
                  <a:lnTo>
                    <a:pt x="723763" y="1512"/>
                  </a:lnTo>
                  <a:lnTo>
                    <a:pt x="673706" y="5988"/>
                  </a:lnTo>
                  <a:lnTo>
                    <a:pt x="624631" y="13333"/>
                  </a:lnTo>
                  <a:lnTo>
                    <a:pt x="576639" y="23454"/>
                  </a:lnTo>
                  <a:lnTo>
                    <a:pt x="529834" y="36257"/>
                  </a:lnTo>
                  <a:lnTo>
                    <a:pt x="484317" y="51648"/>
                  </a:lnTo>
                  <a:lnTo>
                    <a:pt x="440190" y="69534"/>
                  </a:lnTo>
                  <a:lnTo>
                    <a:pt x="397556" y="89820"/>
                  </a:lnTo>
                  <a:lnTo>
                    <a:pt x="356515" y="112413"/>
                  </a:lnTo>
                  <a:lnTo>
                    <a:pt x="317172" y="137220"/>
                  </a:lnTo>
                  <a:lnTo>
                    <a:pt x="279626" y="164146"/>
                  </a:lnTo>
                  <a:lnTo>
                    <a:pt x="243981" y="193099"/>
                  </a:lnTo>
                  <a:lnTo>
                    <a:pt x="210339" y="223983"/>
                  </a:lnTo>
                  <a:lnTo>
                    <a:pt x="178802" y="256706"/>
                  </a:lnTo>
                  <a:lnTo>
                    <a:pt x="149472" y="291174"/>
                  </a:lnTo>
                  <a:lnTo>
                    <a:pt x="122450" y="327293"/>
                  </a:lnTo>
                  <a:lnTo>
                    <a:pt x="97839" y="364970"/>
                  </a:lnTo>
                  <a:lnTo>
                    <a:pt x="75742" y="404109"/>
                  </a:lnTo>
                  <a:lnTo>
                    <a:pt x="56259" y="444619"/>
                  </a:lnTo>
                  <a:lnTo>
                    <a:pt x="39494" y="486406"/>
                  </a:lnTo>
                  <a:lnTo>
                    <a:pt x="25548" y="529374"/>
                  </a:lnTo>
                  <a:lnTo>
                    <a:pt x="14524" y="573432"/>
                  </a:lnTo>
                  <a:lnTo>
                    <a:pt x="6523" y="618484"/>
                  </a:lnTo>
                  <a:lnTo>
                    <a:pt x="1647" y="664438"/>
                  </a:lnTo>
                  <a:lnTo>
                    <a:pt x="0" y="711200"/>
                  </a:lnTo>
                  <a:lnTo>
                    <a:pt x="1647" y="757961"/>
                  </a:lnTo>
                  <a:lnTo>
                    <a:pt x="6523" y="803915"/>
                  </a:lnTo>
                  <a:lnTo>
                    <a:pt x="14524" y="848967"/>
                  </a:lnTo>
                  <a:lnTo>
                    <a:pt x="25548" y="893025"/>
                  </a:lnTo>
                  <a:lnTo>
                    <a:pt x="39494" y="935993"/>
                  </a:lnTo>
                  <a:lnTo>
                    <a:pt x="56259" y="977780"/>
                  </a:lnTo>
                  <a:lnTo>
                    <a:pt x="75742" y="1018290"/>
                  </a:lnTo>
                  <a:lnTo>
                    <a:pt x="97839" y="1057429"/>
                  </a:lnTo>
                  <a:lnTo>
                    <a:pt x="122450" y="1095106"/>
                  </a:lnTo>
                  <a:lnTo>
                    <a:pt x="149472" y="1131225"/>
                  </a:lnTo>
                  <a:lnTo>
                    <a:pt x="178802" y="1165693"/>
                  </a:lnTo>
                  <a:lnTo>
                    <a:pt x="210339" y="1198416"/>
                  </a:lnTo>
                  <a:lnTo>
                    <a:pt x="243981" y="1229300"/>
                  </a:lnTo>
                  <a:lnTo>
                    <a:pt x="279626" y="1258253"/>
                  </a:lnTo>
                  <a:lnTo>
                    <a:pt x="317172" y="1285179"/>
                  </a:lnTo>
                  <a:lnTo>
                    <a:pt x="356515" y="1309986"/>
                  </a:lnTo>
                  <a:lnTo>
                    <a:pt x="397556" y="1332579"/>
                  </a:lnTo>
                  <a:lnTo>
                    <a:pt x="440190" y="1352865"/>
                  </a:lnTo>
                  <a:lnTo>
                    <a:pt x="484317" y="1370751"/>
                  </a:lnTo>
                  <a:lnTo>
                    <a:pt x="529834" y="1386142"/>
                  </a:lnTo>
                  <a:lnTo>
                    <a:pt x="576639" y="1398945"/>
                  </a:lnTo>
                  <a:lnTo>
                    <a:pt x="624631" y="1409066"/>
                  </a:lnTo>
                  <a:lnTo>
                    <a:pt x="673706" y="1416411"/>
                  </a:lnTo>
                  <a:lnTo>
                    <a:pt x="723763" y="1420887"/>
                  </a:lnTo>
                  <a:lnTo>
                    <a:pt x="774700" y="1422400"/>
                  </a:lnTo>
                  <a:lnTo>
                    <a:pt x="825636" y="1420887"/>
                  </a:lnTo>
                  <a:lnTo>
                    <a:pt x="875693" y="1416411"/>
                  </a:lnTo>
                  <a:lnTo>
                    <a:pt x="924768" y="1409066"/>
                  </a:lnTo>
                  <a:lnTo>
                    <a:pt x="972760" y="1398945"/>
                  </a:lnTo>
                  <a:lnTo>
                    <a:pt x="1019565" y="1386142"/>
                  </a:lnTo>
                  <a:lnTo>
                    <a:pt x="1065082" y="1370751"/>
                  </a:lnTo>
                  <a:lnTo>
                    <a:pt x="1109209" y="1352865"/>
                  </a:lnTo>
                  <a:lnTo>
                    <a:pt x="1151843" y="1332579"/>
                  </a:lnTo>
                  <a:lnTo>
                    <a:pt x="1192884" y="1309986"/>
                  </a:lnTo>
                  <a:lnTo>
                    <a:pt x="1232227" y="1285179"/>
                  </a:lnTo>
                  <a:lnTo>
                    <a:pt x="1269773" y="1258253"/>
                  </a:lnTo>
                  <a:lnTo>
                    <a:pt x="1305418" y="1229300"/>
                  </a:lnTo>
                  <a:lnTo>
                    <a:pt x="1339060" y="1198416"/>
                  </a:lnTo>
                  <a:lnTo>
                    <a:pt x="1370597" y="1165693"/>
                  </a:lnTo>
                  <a:lnTo>
                    <a:pt x="1399927" y="1131225"/>
                  </a:lnTo>
                  <a:lnTo>
                    <a:pt x="1426949" y="1095106"/>
                  </a:lnTo>
                  <a:lnTo>
                    <a:pt x="1451560" y="1057429"/>
                  </a:lnTo>
                  <a:lnTo>
                    <a:pt x="1473657" y="1018290"/>
                  </a:lnTo>
                  <a:lnTo>
                    <a:pt x="1493140" y="977780"/>
                  </a:lnTo>
                  <a:lnTo>
                    <a:pt x="1509905" y="935993"/>
                  </a:lnTo>
                  <a:lnTo>
                    <a:pt x="1523851" y="893025"/>
                  </a:lnTo>
                  <a:lnTo>
                    <a:pt x="1534875" y="848967"/>
                  </a:lnTo>
                  <a:lnTo>
                    <a:pt x="1542876" y="803915"/>
                  </a:lnTo>
                  <a:lnTo>
                    <a:pt x="1547752" y="757961"/>
                  </a:lnTo>
                  <a:lnTo>
                    <a:pt x="1549400" y="711200"/>
                  </a:lnTo>
                  <a:lnTo>
                    <a:pt x="1547752" y="664438"/>
                  </a:lnTo>
                  <a:lnTo>
                    <a:pt x="1542876" y="618484"/>
                  </a:lnTo>
                  <a:lnTo>
                    <a:pt x="1534875" y="573432"/>
                  </a:lnTo>
                  <a:lnTo>
                    <a:pt x="1523851" y="529374"/>
                  </a:lnTo>
                  <a:lnTo>
                    <a:pt x="1509905" y="486406"/>
                  </a:lnTo>
                  <a:lnTo>
                    <a:pt x="1493140" y="444619"/>
                  </a:lnTo>
                  <a:lnTo>
                    <a:pt x="1473657" y="404109"/>
                  </a:lnTo>
                  <a:lnTo>
                    <a:pt x="1451560" y="364970"/>
                  </a:lnTo>
                  <a:lnTo>
                    <a:pt x="1426949" y="327293"/>
                  </a:lnTo>
                  <a:lnTo>
                    <a:pt x="1399927" y="291174"/>
                  </a:lnTo>
                  <a:lnTo>
                    <a:pt x="1370597" y="256706"/>
                  </a:lnTo>
                  <a:lnTo>
                    <a:pt x="1339060" y="223983"/>
                  </a:lnTo>
                  <a:lnTo>
                    <a:pt x="1305418" y="193099"/>
                  </a:lnTo>
                  <a:lnTo>
                    <a:pt x="1269773" y="164146"/>
                  </a:lnTo>
                  <a:lnTo>
                    <a:pt x="1232227" y="137220"/>
                  </a:lnTo>
                  <a:lnTo>
                    <a:pt x="1192884" y="112413"/>
                  </a:lnTo>
                  <a:lnTo>
                    <a:pt x="1151843" y="89820"/>
                  </a:lnTo>
                  <a:lnTo>
                    <a:pt x="1109209" y="69534"/>
                  </a:lnTo>
                  <a:lnTo>
                    <a:pt x="1065082" y="51648"/>
                  </a:lnTo>
                  <a:lnTo>
                    <a:pt x="1019565" y="36257"/>
                  </a:lnTo>
                  <a:lnTo>
                    <a:pt x="972760" y="23454"/>
                  </a:lnTo>
                  <a:lnTo>
                    <a:pt x="924768" y="13333"/>
                  </a:lnTo>
                  <a:lnTo>
                    <a:pt x="875693" y="5988"/>
                  </a:lnTo>
                  <a:lnTo>
                    <a:pt x="825636" y="1512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0" y="711200"/>
                  </a:moveTo>
                  <a:lnTo>
                    <a:pt x="1647" y="664438"/>
                  </a:lnTo>
                  <a:lnTo>
                    <a:pt x="6523" y="618484"/>
                  </a:lnTo>
                  <a:lnTo>
                    <a:pt x="14524" y="573431"/>
                  </a:lnTo>
                  <a:lnTo>
                    <a:pt x="25548" y="529374"/>
                  </a:lnTo>
                  <a:lnTo>
                    <a:pt x="39494" y="486405"/>
                  </a:lnTo>
                  <a:lnTo>
                    <a:pt x="56259" y="444619"/>
                  </a:lnTo>
                  <a:lnTo>
                    <a:pt x="75742" y="404109"/>
                  </a:lnTo>
                  <a:lnTo>
                    <a:pt x="97839" y="364969"/>
                  </a:lnTo>
                  <a:lnTo>
                    <a:pt x="122450" y="327293"/>
                  </a:lnTo>
                  <a:lnTo>
                    <a:pt x="149472" y="291174"/>
                  </a:lnTo>
                  <a:lnTo>
                    <a:pt x="178802" y="256706"/>
                  </a:lnTo>
                  <a:lnTo>
                    <a:pt x="210340" y="223983"/>
                  </a:lnTo>
                  <a:lnTo>
                    <a:pt x="243982" y="193099"/>
                  </a:lnTo>
                  <a:lnTo>
                    <a:pt x="279626" y="164146"/>
                  </a:lnTo>
                  <a:lnTo>
                    <a:pt x="317172" y="137220"/>
                  </a:lnTo>
                  <a:lnTo>
                    <a:pt x="356516" y="112413"/>
                  </a:lnTo>
                  <a:lnTo>
                    <a:pt x="397556" y="89820"/>
                  </a:lnTo>
                  <a:lnTo>
                    <a:pt x="440191" y="69533"/>
                  </a:lnTo>
                  <a:lnTo>
                    <a:pt x="484317" y="51648"/>
                  </a:lnTo>
                  <a:lnTo>
                    <a:pt x="529834" y="36257"/>
                  </a:lnTo>
                  <a:lnTo>
                    <a:pt x="576640" y="23454"/>
                  </a:lnTo>
                  <a:lnTo>
                    <a:pt x="624631" y="13333"/>
                  </a:lnTo>
                  <a:lnTo>
                    <a:pt x="673706" y="5988"/>
                  </a:lnTo>
                  <a:lnTo>
                    <a:pt x="723763" y="1512"/>
                  </a:lnTo>
                  <a:lnTo>
                    <a:pt x="774700" y="0"/>
                  </a:lnTo>
                  <a:lnTo>
                    <a:pt x="825636" y="1512"/>
                  </a:lnTo>
                  <a:lnTo>
                    <a:pt x="875693" y="5988"/>
                  </a:lnTo>
                  <a:lnTo>
                    <a:pt x="924768" y="13333"/>
                  </a:lnTo>
                  <a:lnTo>
                    <a:pt x="972759" y="23454"/>
                  </a:lnTo>
                  <a:lnTo>
                    <a:pt x="1019565" y="36257"/>
                  </a:lnTo>
                  <a:lnTo>
                    <a:pt x="1065082" y="51648"/>
                  </a:lnTo>
                  <a:lnTo>
                    <a:pt x="1109209" y="69533"/>
                  </a:lnTo>
                  <a:lnTo>
                    <a:pt x="1151843" y="89820"/>
                  </a:lnTo>
                  <a:lnTo>
                    <a:pt x="1192883" y="112413"/>
                  </a:lnTo>
                  <a:lnTo>
                    <a:pt x="1232227" y="137220"/>
                  </a:lnTo>
                  <a:lnTo>
                    <a:pt x="1269773" y="164146"/>
                  </a:lnTo>
                  <a:lnTo>
                    <a:pt x="1305417" y="193099"/>
                  </a:lnTo>
                  <a:lnTo>
                    <a:pt x="1339059" y="223983"/>
                  </a:lnTo>
                  <a:lnTo>
                    <a:pt x="1370597" y="256706"/>
                  </a:lnTo>
                  <a:lnTo>
                    <a:pt x="1399927" y="291174"/>
                  </a:lnTo>
                  <a:lnTo>
                    <a:pt x="1426949" y="327293"/>
                  </a:lnTo>
                  <a:lnTo>
                    <a:pt x="1451560" y="364969"/>
                  </a:lnTo>
                  <a:lnTo>
                    <a:pt x="1473657" y="404109"/>
                  </a:lnTo>
                  <a:lnTo>
                    <a:pt x="1493140" y="444619"/>
                  </a:lnTo>
                  <a:lnTo>
                    <a:pt x="1509905" y="486405"/>
                  </a:lnTo>
                  <a:lnTo>
                    <a:pt x="1523851" y="529374"/>
                  </a:lnTo>
                  <a:lnTo>
                    <a:pt x="1534875" y="573431"/>
                  </a:lnTo>
                  <a:lnTo>
                    <a:pt x="1542876" y="618484"/>
                  </a:lnTo>
                  <a:lnTo>
                    <a:pt x="1547752" y="664438"/>
                  </a:lnTo>
                  <a:lnTo>
                    <a:pt x="1549400" y="711200"/>
                  </a:lnTo>
                  <a:lnTo>
                    <a:pt x="1547752" y="757961"/>
                  </a:lnTo>
                  <a:lnTo>
                    <a:pt x="1542876" y="803915"/>
                  </a:lnTo>
                  <a:lnTo>
                    <a:pt x="1534875" y="848968"/>
                  </a:lnTo>
                  <a:lnTo>
                    <a:pt x="1523851" y="893025"/>
                  </a:lnTo>
                  <a:lnTo>
                    <a:pt x="1509905" y="935994"/>
                  </a:lnTo>
                  <a:lnTo>
                    <a:pt x="1493140" y="977780"/>
                  </a:lnTo>
                  <a:lnTo>
                    <a:pt x="1473657" y="1018290"/>
                  </a:lnTo>
                  <a:lnTo>
                    <a:pt x="1451560" y="1057430"/>
                  </a:lnTo>
                  <a:lnTo>
                    <a:pt x="1426949" y="1095106"/>
                  </a:lnTo>
                  <a:lnTo>
                    <a:pt x="1399927" y="1131225"/>
                  </a:lnTo>
                  <a:lnTo>
                    <a:pt x="1370597" y="1165693"/>
                  </a:lnTo>
                  <a:lnTo>
                    <a:pt x="1339059" y="1198416"/>
                  </a:lnTo>
                  <a:lnTo>
                    <a:pt x="1305417" y="1229300"/>
                  </a:lnTo>
                  <a:lnTo>
                    <a:pt x="1269773" y="1258253"/>
                  </a:lnTo>
                  <a:lnTo>
                    <a:pt x="1232227" y="1285179"/>
                  </a:lnTo>
                  <a:lnTo>
                    <a:pt x="1192883" y="1309986"/>
                  </a:lnTo>
                  <a:lnTo>
                    <a:pt x="1151843" y="1332579"/>
                  </a:lnTo>
                  <a:lnTo>
                    <a:pt x="1109209" y="1352866"/>
                  </a:lnTo>
                  <a:lnTo>
                    <a:pt x="1065082" y="1370751"/>
                  </a:lnTo>
                  <a:lnTo>
                    <a:pt x="1019565" y="1386142"/>
                  </a:lnTo>
                  <a:lnTo>
                    <a:pt x="972759" y="1398945"/>
                  </a:lnTo>
                  <a:lnTo>
                    <a:pt x="924768" y="1409066"/>
                  </a:lnTo>
                  <a:lnTo>
                    <a:pt x="875693" y="1416411"/>
                  </a:lnTo>
                  <a:lnTo>
                    <a:pt x="825636" y="1420887"/>
                  </a:lnTo>
                  <a:lnTo>
                    <a:pt x="774700" y="1422400"/>
                  </a:lnTo>
                  <a:lnTo>
                    <a:pt x="723763" y="1420887"/>
                  </a:lnTo>
                  <a:lnTo>
                    <a:pt x="673706" y="1416411"/>
                  </a:lnTo>
                  <a:lnTo>
                    <a:pt x="624631" y="1409066"/>
                  </a:lnTo>
                  <a:lnTo>
                    <a:pt x="576640" y="1398945"/>
                  </a:lnTo>
                  <a:lnTo>
                    <a:pt x="529834" y="1386142"/>
                  </a:lnTo>
                  <a:lnTo>
                    <a:pt x="484317" y="1370751"/>
                  </a:lnTo>
                  <a:lnTo>
                    <a:pt x="440191" y="1352866"/>
                  </a:lnTo>
                  <a:lnTo>
                    <a:pt x="397556" y="1332579"/>
                  </a:lnTo>
                  <a:lnTo>
                    <a:pt x="356516" y="1309986"/>
                  </a:lnTo>
                  <a:lnTo>
                    <a:pt x="317172" y="1285179"/>
                  </a:lnTo>
                  <a:lnTo>
                    <a:pt x="279626" y="1258253"/>
                  </a:lnTo>
                  <a:lnTo>
                    <a:pt x="243982" y="1229300"/>
                  </a:lnTo>
                  <a:lnTo>
                    <a:pt x="210340" y="1198416"/>
                  </a:lnTo>
                  <a:lnTo>
                    <a:pt x="178802" y="1165693"/>
                  </a:lnTo>
                  <a:lnTo>
                    <a:pt x="149472" y="1131225"/>
                  </a:lnTo>
                  <a:lnTo>
                    <a:pt x="122450" y="1095106"/>
                  </a:lnTo>
                  <a:lnTo>
                    <a:pt x="97839" y="1057430"/>
                  </a:lnTo>
                  <a:lnTo>
                    <a:pt x="75742" y="1018290"/>
                  </a:lnTo>
                  <a:lnTo>
                    <a:pt x="56259" y="977780"/>
                  </a:lnTo>
                  <a:lnTo>
                    <a:pt x="39494" y="935994"/>
                  </a:lnTo>
                  <a:lnTo>
                    <a:pt x="25548" y="893025"/>
                  </a:lnTo>
                  <a:lnTo>
                    <a:pt x="14524" y="848968"/>
                  </a:lnTo>
                  <a:lnTo>
                    <a:pt x="6523" y="803915"/>
                  </a:lnTo>
                  <a:lnTo>
                    <a:pt x="1647" y="757961"/>
                  </a:lnTo>
                  <a:lnTo>
                    <a:pt x="0" y="7112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1943100"/>
            <a:ext cx="1574800" cy="1917700"/>
            <a:chOff x="3416300" y="1943100"/>
            <a:chExt cx="1574800" cy="191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781050" y="0"/>
                  </a:moveTo>
                  <a:lnTo>
                    <a:pt x="738195" y="1409"/>
                  </a:lnTo>
                  <a:lnTo>
                    <a:pt x="695946" y="5589"/>
                  </a:lnTo>
                  <a:lnTo>
                    <a:pt x="654359" y="12466"/>
                  </a:lnTo>
                  <a:lnTo>
                    <a:pt x="613496" y="21969"/>
                  </a:lnTo>
                  <a:lnTo>
                    <a:pt x="573416" y="34024"/>
                  </a:lnTo>
                  <a:lnTo>
                    <a:pt x="534177" y="48559"/>
                  </a:lnTo>
                  <a:lnTo>
                    <a:pt x="495841" y="65501"/>
                  </a:lnTo>
                  <a:lnTo>
                    <a:pt x="458466" y="84777"/>
                  </a:lnTo>
                  <a:lnTo>
                    <a:pt x="422112" y="106316"/>
                  </a:lnTo>
                  <a:lnTo>
                    <a:pt x="386839" y="130044"/>
                  </a:lnTo>
                  <a:lnTo>
                    <a:pt x="352705" y="155888"/>
                  </a:lnTo>
                  <a:lnTo>
                    <a:pt x="319772" y="183777"/>
                  </a:lnTo>
                  <a:lnTo>
                    <a:pt x="288097" y="213637"/>
                  </a:lnTo>
                  <a:lnTo>
                    <a:pt x="257741" y="245395"/>
                  </a:lnTo>
                  <a:lnTo>
                    <a:pt x="228764" y="278980"/>
                  </a:lnTo>
                  <a:lnTo>
                    <a:pt x="201224" y="314318"/>
                  </a:lnTo>
                  <a:lnTo>
                    <a:pt x="175182" y="351338"/>
                  </a:lnTo>
                  <a:lnTo>
                    <a:pt x="150697" y="389965"/>
                  </a:lnTo>
                  <a:lnTo>
                    <a:pt x="127828" y="430128"/>
                  </a:lnTo>
                  <a:lnTo>
                    <a:pt x="106636" y="471754"/>
                  </a:lnTo>
                  <a:lnTo>
                    <a:pt x="87179" y="514771"/>
                  </a:lnTo>
                  <a:lnTo>
                    <a:pt x="69517" y="559105"/>
                  </a:lnTo>
                  <a:lnTo>
                    <a:pt x="53710" y="604684"/>
                  </a:lnTo>
                  <a:lnTo>
                    <a:pt x="39818" y="651436"/>
                  </a:lnTo>
                  <a:lnTo>
                    <a:pt x="27899" y="699287"/>
                  </a:lnTo>
                  <a:lnTo>
                    <a:pt x="18014" y="748166"/>
                  </a:lnTo>
                  <a:lnTo>
                    <a:pt x="10222" y="797999"/>
                  </a:lnTo>
                  <a:lnTo>
                    <a:pt x="4583" y="848714"/>
                  </a:lnTo>
                  <a:lnTo>
                    <a:pt x="1155" y="900238"/>
                  </a:lnTo>
                  <a:lnTo>
                    <a:pt x="0" y="952500"/>
                  </a:lnTo>
                  <a:lnTo>
                    <a:pt x="1155" y="1004761"/>
                  </a:lnTo>
                  <a:lnTo>
                    <a:pt x="4583" y="1056285"/>
                  </a:lnTo>
                  <a:lnTo>
                    <a:pt x="10222" y="1107000"/>
                  </a:lnTo>
                  <a:lnTo>
                    <a:pt x="18014" y="1156833"/>
                  </a:lnTo>
                  <a:lnTo>
                    <a:pt x="27899" y="1205712"/>
                  </a:lnTo>
                  <a:lnTo>
                    <a:pt x="39818" y="1253563"/>
                  </a:lnTo>
                  <a:lnTo>
                    <a:pt x="53710" y="1300315"/>
                  </a:lnTo>
                  <a:lnTo>
                    <a:pt x="69517" y="1345894"/>
                  </a:lnTo>
                  <a:lnTo>
                    <a:pt x="87179" y="1390228"/>
                  </a:lnTo>
                  <a:lnTo>
                    <a:pt x="106636" y="1433245"/>
                  </a:lnTo>
                  <a:lnTo>
                    <a:pt x="127828" y="1474871"/>
                  </a:lnTo>
                  <a:lnTo>
                    <a:pt x="150697" y="1515034"/>
                  </a:lnTo>
                  <a:lnTo>
                    <a:pt x="175182" y="1553661"/>
                  </a:lnTo>
                  <a:lnTo>
                    <a:pt x="201224" y="1590681"/>
                  </a:lnTo>
                  <a:lnTo>
                    <a:pt x="228764" y="1626019"/>
                  </a:lnTo>
                  <a:lnTo>
                    <a:pt x="257741" y="1659604"/>
                  </a:lnTo>
                  <a:lnTo>
                    <a:pt x="288097" y="1691362"/>
                  </a:lnTo>
                  <a:lnTo>
                    <a:pt x="319772" y="1721222"/>
                  </a:lnTo>
                  <a:lnTo>
                    <a:pt x="352705" y="1749111"/>
                  </a:lnTo>
                  <a:lnTo>
                    <a:pt x="386839" y="1774955"/>
                  </a:lnTo>
                  <a:lnTo>
                    <a:pt x="422112" y="1798683"/>
                  </a:lnTo>
                  <a:lnTo>
                    <a:pt x="458466" y="1820222"/>
                  </a:lnTo>
                  <a:lnTo>
                    <a:pt x="495841" y="1839498"/>
                  </a:lnTo>
                  <a:lnTo>
                    <a:pt x="534177" y="1856440"/>
                  </a:lnTo>
                  <a:lnTo>
                    <a:pt x="573416" y="1870975"/>
                  </a:lnTo>
                  <a:lnTo>
                    <a:pt x="613496" y="1883030"/>
                  </a:lnTo>
                  <a:lnTo>
                    <a:pt x="654359" y="1892533"/>
                  </a:lnTo>
                  <a:lnTo>
                    <a:pt x="695946" y="1899410"/>
                  </a:lnTo>
                  <a:lnTo>
                    <a:pt x="738195" y="1903590"/>
                  </a:lnTo>
                  <a:lnTo>
                    <a:pt x="781050" y="1905000"/>
                  </a:lnTo>
                  <a:lnTo>
                    <a:pt x="823904" y="1903590"/>
                  </a:lnTo>
                  <a:lnTo>
                    <a:pt x="866153" y="1899410"/>
                  </a:lnTo>
                  <a:lnTo>
                    <a:pt x="907740" y="1892533"/>
                  </a:lnTo>
                  <a:lnTo>
                    <a:pt x="948603" y="1883030"/>
                  </a:lnTo>
                  <a:lnTo>
                    <a:pt x="988683" y="1870975"/>
                  </a:lnTo>
                  <a:lnTo>
                    <a:pt x="1027922" y="1856440"/>
                  </a:lnTo>
                  <a:lnTo>
                    <a:pt x="1066258" y="1839498"/>
                  </a:lnTo>
                  <a:lnTo>
                    <a:pt x="1103633" y="1820222"/>
                  </a:lnTo>
                  <a:lnTo>
                    <a:pt x="1139987" y="1798683"/>
                  </a:lnTo>
                  <a:lnTo>
                    <a:pt x="1175260" y="1774955"/>
                  </a:lnTo>
                  <a:lnTo>
                    <a:pt x="1209394" y="1749111"/>
                  </a:lnTo>
                  <a:lnTo>
                    <a:pt x="1242327" y="1721222"/>
                  </a:lnTo>
                  <a:lnTo>
                    <a:pt x="1274002" y="1691362"/>
                  </a:lnTo>
                  <a:lnTo>
                    <a:pt x="1304358" y="1659604"/>
                  </a:lnTo>
                  <a:lnTo>
                    <a:pt x="1333335" y="1626019"/>
                  </a:lnTo>
                  <a:lnTo>
                    <a:pt x="1360875" y="1590681"/>
                  </a:lnTo>
                  <a:lnTo>
                    <a:pt x="1386917" y="1553661"/>
                  </a:lnTo>
                  <a:lnTo>
                    <a:pt x="1411402" y="1515034"/>
                  </a:lnTo>
                  <a:lnTo>
                    <a:pt x="1434271" y="1474871"/>
                  </a:lnTo>
                  <a:lnTo>
                    <a:pt x="1455463" y="1433245"/>
                  </a:lnTo>
                  <a:lnTo>
                    <a:pt x="1474920" y="1390228"/>
                  </a:lnTo>
                  <a:lnTo>
                    <a:pt x="1492582" y="1345894"/>
                  </a:lnTo>
                  <a:lnTo>
                    <a:pt x="1508389" y="1300315"/>
                  </a:lnTo>
                  <a:lnTo>
                    <a:pt x="1522281" y="1253563"/>
                  </a:lnTo>
                  <a:lnTo>
                    <a:pt x="1534200" y="1205712"/>
                  </a:lnTo>
                  <a:lnTo>
                    <a:pt x="1544085" y="1156833"/>
                  </a:lnTo>
                  <a:lnTo>
                    <a:pt x="1551877" y="1107000"/>
                  </a:lnTo>
                  <a:lnTo>
                    <a:pt x="1557516" y="1056285"/>
                  </a:lnTo>
                  <a:lnTo>
                    <a:pt x="1560944" y="1004761"/>
                  </a:lnTo>
                  <a:lnTo>
                    <a:pt x="1562100" y="952500"/>
                  </a:lnTo>
                  <a:lnTo>
                    <a:pt x="1560944" y="900238"/>
                  </a:lnTo>
                  <a:lnTo>
                    <a:pt x="1557516" y="848714"/>
                  </a:lnTo>
                  <a:lnTo>
                    <a:pt x="1551877" y="797999"/>
                  </a:lnTo>
                  <a:lnTo>
                    <a:pt x="1544085" y="748166"/>
                  </a:lnTo>
                  <a:lnTo>
                    <a:pt x="1534200" y="699287"/>
                  </a:lnTo>
                  <a:lnTo>
                    <a:pt x="1522281" y="651436"/>
                  </a:lnTo>
                  <a:lnTo>
                    <a:pt x="1508389" y="604684"/>
                  </a:lnTo>
                  <a:lnTo>
                    <a:pt x="1492582" y="559105"/>
                  </a:lnTo>
                  <a:lnTo>
                    <a:pt x="1474920" y="514771"/>
                  </a:lnTo>
                  <a:lnTo>
                    <a:pt x="1455463" y="471754"/>
                  </a:lnTo>
                  <a:lnTo>
                    <a:pt x="1434271" y="430128"/>
                  </a:lnTo>
                  <a:lnTo>
                    <a:pt x="1411402" y="389965"/>
                  </a:lnTo>
                  <a:lnTo>
                    <a:pt x="1386917" y="351338"/>
                  </a:lnTo>
                  <a:lnTo>
                    <a:pt x="1360875" y="314318"/>
                  </a:lnTo>
                  <a:lnTo>
                    <a:pt x="1333335" y="278980"/>
                  </a:lnTo>
                  <a:lnTo>
                    <a:pt x="1304358" y="245395"/>
                  </a:lnTo>
                  <a:lnTo>
                    <a:pt x="1274002" y="213637"/>
                  </a:lnTo>
                  <a:lnTo>
                    <a:pt x="1242327" y="183777"/>
                  </a:lnTo>
                  <a:lnTo>
                    <a:pt x="1209394" y="155888"/>
                  </a:lnTo>
                  <a:lnTo>
                    <a:pt x="1175260" y="130044"/>
                  </a:lnTo>
                  <a:lnTo>
                    <a:pt x="1139987" y="106316"/>
                  </a:lnTo>
                  <a:lnTo>
                    <a:pt x="1103633" y="84777"/>
                  </a:lnTo>
                  <a:lnTo>
                    <a:pt x="1066258" y="65501"/>
                  </a:lnTo>
                  <a:lnTo>
                    <a:pt x="1027922" y="48559"/>
                  </a:lnTo>
                  <a:lnTo>
                    <a:pt x="988683" y="34024"/>
                  </a:lnTo>
                  <a:lnTo>
                    <a:pt x="948603" y="21969"/>
                  </a:lnTo>
                  <a:lnTo>
                    <a:pt x="907740" y="12466"/>
                  </a:lnTo>
                  <a:lnTo>
                    <a:pt x="866153" y="5589"/>
                  </a:lnTo>
                  <a:lnTo>
                    <a:pt x="823904" y="1409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0" y="952500"/>
                  </a:moveTo>
                  <a:lnTo>
                    <a:pt x="1155" y="900239"/>
                  </a:lnTo>
                  <a:lnTo>
                    <a:pt x="4583" y="848714"/>
                  </a:lnTo>
                  <a:lnTo>
                    <a:pt x="10222" y="797999"/>
                  </a:lnTo>
                  <a:lnTo>
                    <a:pt x="18014" y="748166"/>
                  </a:lnTo>
                  <a:lnTo>
                    <a:pt x="27899" y="699287"/>
                  </a:lnTo>
                  <a:lnTo>
                    <a:pt x="39818" y="651436"/>
                  </a:lnTo>
                  <a:lnTo>
                    <a:pt x="53710" y="604684"/>
                  </a:lnTo>
                  <a:lnTo>
                    <a:pt x="69517" y="559105"/>
                  </a:lnTo>
                  <a:lnTo>
                    <a:pt x="87179" y="514771"/>
                  </a:lnTo>
                  <a:lnTo>
                    <a:pt x="106636" y="471755"/>
                  </a:lnTo>
                  <a:lnTo>
                    <a:pt x="127828" y="430128"/>
                  </a:lnTo>
                  <a:lnTo>
                    <a:pt x="150697" y="389965"/>
                  </a:lnTo>
                  <a:lnTo>
                    <a:pt x="175182" y="351338"/>
                  </a:lnTo>
                  <a:lnTo>
                    <a:pt x="201224" y="314319"/>
                  </a:lnTo>
                  <a:lnTo>
                    <a:pt x="228764" y="278980"/>
                  </a:lnTo>
                  <a:lnTo>
                    <a:pt x="257741" y="245395"/>
                  </a:lnTo>
                  <a:lnTo>
                    <a:pt x="288097" y="213637"/>
                  </a:lnTo>
                  <a:lnTo>
                    <a:pt x="319772" y="183777"/>
                  </a:lnTo>
                  <a:lnTo>
                    <a:pt x="352705" y="155888"/>
                  </a:lnTo>
                  <a:lnTo>
                    <a:pt x="386839" y="130044"/>
                  </a:lnTo>
                  <a:lnTo>
                    <a:pt x="422112" y="106316"/>
                  </a:lnTo>
                  <a:lnTo>
                    <a:pt x="458466" y="84777"/>
                  </a:lnTo>
                  <a:lnTo>
                    <a:pt x="495841" y="65501"/>
                  </a:lnTo>
                  <a:lnTo>
                    <a:pt x="534177" y="48559"/>
                  </a:lnTo>
                  <a:lnTo>
                    <a:pt x="573415" y="34024"/>
                  </a:lnTo>
                  <a:lnTo>
                    <a:pt x="613496" y="21969"/>
                  </a:lnTo>
                  <a:lnTo>
                    <a:pt x="654359" y="12466"/>
                  </a:lnTo>
                  <a:lnTo>
                    <a:pt x="695946" y="5589"/>
                  </a:lnTo>
                  <a:lnTo>
                    <a:pt x="738195" y="1409"/>
                  </a:lnTo>
                  <a:lnTo>
                    <a:pt x="781050" y="0"/>
                  </a:lnTo>
                  <a:lnTo>
                    <a:pt x="823904" y="1409"/>
                  </a:lnTo>
                  <a:lnTo>
                    <a:pt x="866154" y="5589"/>
                  </a:lnTo>
                  <a:lnTo>
                    <a:pt x="907740" y="12466"/>
                  </a:lnTo>
                  <a:lnTo>
                    <a:pt x="948603" y="21969"/>
                  </a:lnTo>
                  <a:lnTo>
                    <a:pt x="988684" y="34024"/>
                  </a:lnTo>
                  <a:lnTo>
                    <a:pt x="1027922" y="48559"/>
                  </a:lnTo>
                  <a:lnTo>
                    <a:pt x="1066258" y="65501"/>
                  </a:lnTo>
                  <a:lnTo>
                    <a:pt x="1103633" y="84777"/>
                  </a:lnTo>
                  <a:lnTo>
                    <a:pt x="1139987" y="106316"/>
                  </a:lnTo>
                  <a:lnTo>
                    <a:pt x="1175260" y="130044"/>
                  </a:lnTo>
                  <a:lnTo>
                    <a:pt x="1209394" y="155888"/>
                  </a:lnTo>
                  <a:lnTo>
                    <a:pt x="1242328" y="183777"/>
                  </a:lnTo>
                  <a:lnTo>
                    <a:pt x="1274002" y="213637"/>
                  </a:lnTo>
                  <a:lnTo>
                    <a:pt x="1304358" y="245395"/>
                  </a:lnTo>
                  <a:lnTo>
                    <a:pt x="1333335" y="278980"/>
                  </a:lnTo>
                  <a:lnTo>
                    <a:pt x="1360875" y="314319"/>
                  </a:lnTo>
                  <a:lnTo>
                    <a:pt x="1386917" y="351338"/>
                  </a:lnTo>
                  <a:lnTo>
                    <a:pt x="1411402" y="389965"/>
                  </a:lnTo>
                  <a:lnTo>
                    <a:pt x="1434271" y="430128"/>
                  </a:lnTo>
                  <a:lnTo>
                    <a:pt x="1455463" y="471755"/>
                  </a:lnTo>
                  <a:lnTo>
                    <a:pt x="1474920" y="514771"/>
                  </a:lnTo>
                  <a:lnTo>
                    <a:pt x="1492582" y="559105"/>
                  </a:lnTo>
                  <a:lnTo>
                    <a:pt x="1508389" y="604684"/>
                  </a:lnTo>
                  <a:lnTo>
                    <a:pt x="1522281" y="651436"/>
                  </a:lnTo>
                  <a:lnTo>
                    <a:pt x="1534200" y="699287"/>
                  </a:lnTo>
                  <a:lnTo>
                    <a:pt x="1544085" y="748166"/>
                  </a:lnTo>
                  <a:lnTo>
                    <a:pt x="1551877" y="797999"/>
                  </a:lnTo>
                  <a:lnTo>
                    <a:pt x="1557516" y="848714"/>
                  </a:lnTo>
                  <a:lnTo>
                    <a:pt x="1560944" y="900239"/>
                  </a:lnTo>
                  <a:lnTo>
                    <a:pt x="1562100" y="952500"/>
                  </a:lnTo>
                  <a:lnTo>
                    <a:pt x="1560944" y="1004761"/>
                  </a:lnTo>
                  <a:lnTo>
                    <a:pt x="1557516" y="1056285"/>
                  </a:lnTo>
                  <a:lnTo>
                    <a:pt x="1551877" y="1107000"/>
                  </a:lnTo>
                  <a:lnTo>
                    <a:pt x="1544085" y="1156833"/>
                  </a:lnTo>
                  <a:lnTo>
                    <a:pt x="1534200" y="1205712"/>
                  </a:lnTo>
                  <a:lnTo>
                    <a:pt x="1522281" y="1253563"/>
                  </a:lnTo>
                  <a:lnTo>
                    <a:pt x="1508389" y="1300315"/>
                  </a:lnTo>
                  <a:lnTo>
                    <a:pt x="1492582" y="1345894"/>
                  </a:lnTo>
                  <a:lnTo>
                    <a:pt x="1474920" y="1390228"/>
                  </a:lnTo>
                  <a:lnTo>
                    <a:pt x="1455463" y="1433244"/>
                  </a:lnTo>
                  <a:lnTo>
                    <a:pt x="1434271" y="1474870"/>
                  </a:lnTo>
                  <a:lnTo>
                    <a:pt x="1411402" y="1515034"/>
                  </a:lnTo>
                  <a:lnTo>
                    <a:pt x="1386917" y="1553661"/>
                  </a:lnTo>
                  <a:lnTo>
                    <a:pt x="1360875" y="1590680"/>
                  </a:lnTo>
                  <a:lnTo>
                    <a:pt x="1333335" y="1626019"/>
                  </a:lnTo>
                  <a:lnTo>
                    <a:pt x="1304358" y="1659604"/>
                  </a:lnTo>
                  <a:lnTo>
                    <a:pt x="1274002" y="1691362"/>
                  </a:lnTo>
                  <a:lnTo>
                    <a:pt x="1242328" y="1721222"/>
                  </a:lnTo>
                  <a:lnTo>
                    <a:pt x="1209394" y="1749111"/>
                  </a:lnTo>
                  <a:lnTo>
                    <a:pt x="1175260" y="1774955"/>
                  </a:lnTo>
                  <a:lnTo>
                    <a:pt x="1139987" y="1798683"/>
                  </a:lnTo>
                  <a:lnTo>
                    <a:pt x="1103633" y="1820222"/>
                  </a:lnTo>
                  <a:lnTo>
                    <a:pt x="1066258" y="1839498"/>
                  </a:lnTo>
                  <a:lnTo>
                    <a:pt x="1027922" y="1856440"/>
                  </a:lnTo>
                  <a:lnTo>
                    <a:pt x="988684" y="1870975"/>
                  </a:lnTo>
                  <a:lnTo>
                    <a:pt x="948603" y="1883030"/>
                  </a:lnTo>
                  <a:lnTo>
                    <a:pt x="907740" y="1892533"/>
                  </a:lnTo>
                  <a:lnTo>
                    <a:pt x="866154" y="1899410"/>
                  </a:lnTo>
                  <a:lnTo>
                    <a:pt x="823904" y="1903590"/>
                  </a:lnTo>
                  <a:lnTo>
                    <a:pt x="781050" y="1905000"/>
                  </a:lnTo>
                  <a:lnTo>
                    <a:pt x="738195" y="1903590"/>
                  </a:lnTo>
                  <a:lnTo>
                    <a:pt x="695946" y="1899410"/>
                  </a:lnTo>
                  <a:lnTo>
                    <a:pt x="654359" y="1892533"/>
                  </a:lnTo>
                  <a:lnTo>
                    <a:pt x="613496" y="1883030"/>
                  </a:lnTo>
                  <a:lnTo>
                    <a:pt x="573415" y="1870975"/>
                  </a:lnTo>
                  <a:lnTo>
                    <a:pt x="534177" y="1856440"/>
                  </a:lnTo>
                  <a:lnTo>
                    <a:pt x="495841" y="1839498"/>
                  </a:lnTo>
                  <a:lnTo>
                    <a:pt x="458466" y="1820222"/>
                  </a:lnTo>
                  <a:lnTo>
                    <a:pt x="422112" y="1798683"/>
                  </a:lnTo>
                  <a:lnTo>
                    <a:pt x="386839" y="1774955"/>
                  </a:lnTo>
                  <a:lnTo>
                    <a:pt x="352705" y="1749111"/>
                  </a:lnTo>
                  <a:lnTo>
                    <a:pt x="319772" y="1721222"/>
                  </a:lnTo>
                  <a:lnTo>
                    <a:pt x="288097" y="1691362"/>
                  </a:lnTo>
                  <a:lnTo>
                    <a:pt x="257741" y="1659604"/>
                  </a:lnTo>
                  <a:lnTo>
                    <a:pt x="228764" y="1626019"/>
                  </a:lnTo>
                  <a:lnTo>
                    <a:pt x="201224" y="1590680"/>
                  </a:lnTo>
                  <a:lnTo>
                    <a:pt x="175182" y="1553661"/>
                  </a:lnTo>
                  <a:lnTo>
                    <a:pt x="150697" y="1515034"/>
                  </a:lnTo>
                  <a:lnTo>
                    <a:pt x="127828" y="1474870"/>
                  </a:lnTo>
                  <a:lnTo>
                    <a:pt x="106636" y="1433244"/>
                  </a:lnTo>
                  <a:lnTo>
                    <a:pt x="87179" y="1390228"/>
                  </a:lnTo>
                  <a:lnTo>
                    <a:pt x="69517" y="1345894"/>
                  </a:lnTo>
                  <a:lnTo>
                    <a:pt x="53710" y="1300315"/>
                  </a:lnTo>
                  <a:lnTo>
                    <a:pt x="39818" y="1253563"/>
                  </a:lnTo>
                  <a:lnTo>
                    <a:pt x="27899" y="1205712"/>
                  </a:lnTo>
                  <a:lnTo>
                    <a:pt x="18014" y="1156833"/>
                  </a:lnTo>
                  <a:lnTo>
                    <a:pt x="10222" y="1107000"/>
                  </a:lnTo>
                  <a:lnTo>
                    <a:pt x="4583" y="1056285"/>
                  </a:lnTo>
                  <a:lnTo>
                    <a:pt x="1155" y="1004761"/>
                  </a:lnTo>
                  <a:lnTo>
                    <a:pt x="0" y="9525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19800" y="1943100"/>
            <a:ext cx="1562100" cy="1435100"/>
            <a:chOff x="6019800" y="1943100"/>
            <a:chExt cx="1562100" cy="14351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774700" y="0"/>
                  </a:moveTo>
                  <a:lnTo>
                    <a:pt x="723763" y="1512"/>
                  </a:lnTo>
                  <a:lnTo>
                    <a:pt x="673706" y="5988"/>
                  </a:lnTo>
                  <a:lnTo>
                    <a:pt x="624631" y="13333"/>
                  </a:lnTo>
                  <a:lnTo>
                    <a:pt x="576639" y="23454"/>
                  </a:lnTo>
                  <a:lnTo>
                    <a:pt x="529834" y="36257"/>
                  </a:lnTo>
                  <a:lnTo>
                    <a:pt x="484317" y="51648"/>
                  </a:lnTo>
                  <a:lnTo>
                    <a:pt x="440190" y="69534"/>
                  </a:lnTo>
                  <a:lnTo>
                    <a:pt x="397556" y="89820"/>
                  </a:lnTo>
                  <a:lnTo>
                    <a:pt x="356515" y="112413"/>
                  </a:lnTo>
                  <a:lnTo>
                    <a:pt x="317172" y="137220"/>
                  </a:lnTo>
                  <a:lnTo>
                    <a:pt x="279626" y="164146"/>
                  </a:lnTo>
                  <a:lnTo>
                    <a:pt x="243981" y="193099"/>
                  </a:lnTo>
                  <a:lnTo>
                    <a:pt x="210339" y="223983"/>
                  </a:lnTo>
                  <a:lnTo>
                    <a:pt x="178802" y="256706"/>
                  </a:lnTo>
                  <a:lnTo>
                    <a:pt x="149472" y="291174"/>
                  </a:lnTo>
                  <a:lnTo>
                    <a:pt x="122450" y="327293"/>
                  </a:lnTo>
                  <a:lnTo>
                    <a:pt x="97839" y="364970"/>
                  </a:lnTo>
                  <a:lnTo>
                    <a:pt x="75742" y="404109"/>
                  </a:lnTo>
                  <a:lnTo>
                    <a:pt x="56259" y="444619"/>
                  </a:lnTo>
                  <a:lnTo>
                    <a:pt x="39494" y="486406"/>
                  </a:lnTo>
                  <a:lnTo>
                    <a:pt x="25548" y="529374"/>
                  </a:lnTo>
                  <a:lnTo>
                    <a:pt x="14524" y="573432"/>
                  </a:lnTo>
                  <a:lnTo>
                    <a:pt x="6523" y="618484"/>
                  </a:lnTo>
                  <a:lnTo>
                    <a:pt x="1647" y="664438"/>
                  </a:lnTo>
                  <a:lnTo>
                    <a:pt x="0" y="711200"/>
                  </a:lnTo>
                  <a:lnTo>
                    <a:pt x="1647" y="757961"/>
                  </a:lnTo>
                  <a:lnTo>
                    <a:pt x="6523" y="803915"/>
                  </a:lnTo>
                  <a:lnTo>
                    <a:pt x="14524" y="848967"/>
                  </a:lnTo>
                  <a:lnTo>
                    <a:pt x="25548" y="893025"/>
                  </a:lnTo>
                  <a:lnTo>
                    <a:pt x="39494" y="935993"/>
                  </a:lnTo>
                  <a:lnTo>
                    <a:pt x="56259" y="977780"/>
                  </a:lnTo>
                  <a:lnTo>
                    <a:pt x="75742" y="1018290"/>
                  </a:lnTo>
                  <a:lnTo>
                    <a:pt x="97839" y="1057429"/>
                  </a:lnTo>
                  <a:lnTo>
                    <a:pt x="122450" y="1095106"/>
                  </a:lnTo>
                  <a:lnTo>
                    <a:pt x="149472" y="1131225"/>
                  </a:lnTo>
                  <a:lnTo>
                    <a:pt x="178802" y="1165693"/>
                  </a:lnTo>
                  <a:lnTo>
                    <a:pt x="210339" y="1198416"/>
                  </a:lnTo>
                  <a:lnTo>
                    <a:pt x="243981" y="1229300"/>
                  </a:lnTo>
                  <a:lnTo>
                    <a:pt x="279626" y="1258253"/>
                  </a:lnTo>
                  <a:lnTo>
                    <a:pt x="317172" y="1285179"/>
                  </a:lnTo>
                  <a:lnTo>
                    <a:pt x="356515" y="1309986"/>
                  </a:lnTo>
                  <a:lnTo>
                    <a:pt x="397556" y="1332579"/>
                  </a:lnTo>
                  <a:lnTo>
                    <a:pt x="440190" y="1352865"/>
                  </a:lnTo>
                  <a:lnTo>
                    <a:pt x="484317" y="1370751"/>
                  </a:lnTo>
                  <a:lnTo>
                    <a:pt x="529834" y="1386142"/>
                  </a:lnTo>
                  <a:lnTo>
                    <a:pt x="576639" y="1398945"/>
                  </a:lnTo>
                  <a:lnTo>
                    <a:pt x="624631" y="1409066"/>
                  </a:lnTo>
                  <a:lnTo>
                    <a:pt x="673706" y="1416411"/>
                  </a:lnTo>
                  <a:lnTo>
                    <a:pt x="723763" y="1420887"/>
                  </a:lnTo>
                  <a:lnTo>
                    <a:pt x="774700" y="1422400"/>
                  </a:lnTo>
                  <a:lnTo>
                    <a:pt x="825636" y="1420887"/>
                  </a:lnTo>
                  <a:lnTo>
                    <a:pt x="875693" y="1416411"/>
                  </a:lnTo>
                  <a:lnTo>
                    <a:pt x="924768" y="1409066"/>
                  </a:lnTo>
                  <a:lnTo>
                    <a:pt x="972760" y="1398945"/>
                  </a:lnTo>
                  <a:lnTo>
                    <a:pt x="1019565" y="1386142"/>
                  </a:lnTo>
                  <a:lnTo>
                    <a:pt x="1065082" y="1370751"/>
                  </a:lnTo>
                  <a:lnTo>
                    <a:pt x="1109209" y="1352865"/>
                  </a:lnTo>
                  <a:lnTo>
                    <a:pt x="1151843" y="1332579"/>
                  </a:lnTo>
                  <a:lnTo>
                    <a:pt x="1192884" y="1309986"/>
                  </a:lnTo>
                  <a:lnTo>
                    <a:pt x="1232227" y="1285179"/>
                  </a:lnTo>
                  <a:lnTo>
                    <a:pt x="1269773" y="1258253"/>
                  </a:lnTo>
                  <a:lnTo>
                    <a:pt x="1305418" y="1229300"/>
                  </a:lnTo>
                  <a:lnTo>
                    <a:pt x="1339060" y="1198416"/>
                  </a:lnTo>
                  <a:lnTo>
                    <a:pt x="1370597" y="1165693"/>
                  </a:lnTo>
                  <a:lnTo>
                    <a:pt x="1399927" y="1131225"/>
                  </a:lnTo>
                  <a:lnTo>
                    <a:pt x="1426949" y="1095106"/>
                  </a:lnTo>
                  <a:lnTo>
                    <a:pt x="1451560" y="1057429"/>
                  </a:lnTo>
                  <a:lnTo>
                    <a:pt x="1473657" y="1018290"/>
                  </a:lnTo>
                  <a:lnTo>
                    <a:pt x="1493140" y="977780"/>
                  </a:lnTo>
                  <a:lnTo>
                    <a:pt x="1509905" y="935993"/>
                  </a:lnTo>
                  <a:lnTo>
                    <a:pt x="1523851" y="893025"/>
                  </a:lnTo>
                  <a:lnTo>
                    <a:pt x="1534875" y="848967"/>
                  </a:lnTo>
                  <a:lnTo>
                    <a:pt x="1542876" y="803915"/>
                  </a:lnTo>
                  <a:lnTo>
                    <a:pt x="1547752" y="757961"/>
                  </a:lnTo>
                  <a:lnTo>
                    <a:pt x="1549400" y="711200"/>
                  </a:lnTo>
                  <a:lnTo>
                    <a:pt x="1547752" y="664438"/>
                  </a:lnTo>
                  <a:lnTo>
                    <a:pt x="1542876" y="618484"/>
                  </a:lnTo>
                  <a:lnTo>
                    <a:pt x="1534875" y="573432"/>
                  </a:lnTo>
                  <a:lnTo>
                    <a:pt x="1523851" y="529374"/>
                  </a:lnTo>
                  <a:lnTo>
                    <a:pt x="1509905" y="486406"/>
                  </a:lnTo>
                  <a:lnTo>
                    <a:pt x="1493140" y="444619"/>
                  </a:lnTo>
                  <a:lnTo>
                    <a:pt x="1473657" y="404109"/>
                  </a:lnTo>
                  <a:lnTo>
                    <a:pt x="1451560" y="364970"/>
                  </a:lnTo>
                  <a:lnTo>
                    <a:pt x="1426949" y="327293"/>
                  </a:lnTo>
                  <a:lnTo>
                    <a:pt x="1399927" y="291174"/>
                  </a:lnTo>
                  <a:lnTo>
                    <a:pt x="1370597" y="256706"/>
                  </a:lnTo>
                  <a:lnTo>
                    <a:pt x="1339060" y="223983"/>
                  </a:lnTo>
                  <a:lnTo>
                    <a:pt x="1305418" y="193099"/>
                  </a:lnTo>
                  <a:lnTo>
                    <a:pt x="1269773" y="164146"/>
                  </a:lnTo>
                  <a:lnTo>
                    <a:pt x="1232227" y="137220"/>
                  </a:lnTo>
                  <a:lnTo>
                    <a:pt x="1192884" y="112413"/>
                  </a:lnTo>
                  <a:lnTo>
                    <a:pt x="1151843" y="89820"/>
                  </a:lnTo>
                  <a:lnTo>
                    <a:pt x="1109209" y="69534"/>
                  </a:lnTo>
                  <a:lnTo>
                    <a:pt x="1065082" y="51648"/>
                  </a:lnTo>
                  <a:lnTo>
                    <a:pt x="1019565" y="36257"/>
                  </a:lnTo>
                  <a:lnTo>
                    <a:pt x="972760" y="23454"/>
                  </a:lnTo>
                  <a:lnTo>
                    <a:pt x="924768" y="13333"/>
                  </a:lnTo>
                  <a:lnTo>
                    <a:pt x="875693" y="5988"/>
                  </a:lnTo>
                  <a:lnTo>
                    <a:pt x="825636" y="1512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0" y="711200"/>
                  </a:moveTo>
                  <a:lnTo>
                    <a:pt x="1647" y="664438"/>
                  </a:lnTo>
                  <a:lnTo>
                    <a:pt x="6523" y="618484"/>
                  </a:lnTo>
                  <a:lnTo>
                    <a:pt x="14524" y="573431"/>
                  </a:lnTo>
                  <a:lnTo>
                    <a:pt x="25548" y="529374"/>
                  </a:lnTo>
                  <a:lnTo>
                    <a:pt x="39494" y="486405"/>
                  </a:lnTo>
                  <a:lnTo>
                    <a:pt x="56259" y="444619"/>
                  </a:lnTo>
                  <a:lnTo>
                    <a:pt x="75742" y="404109"/>
                  </a:lnTo>
                  <a:lnTo>
                    <a:pt x="97839" y="364969"/>
                  </a:lnTo>
                  <a:lnTo>
                    <a:pt x="122450" y="327293"/>
                  </a:lnTo>
                  <a:lnTo>
                    <a:pt x="149472" y="291174"/>
                  </a:lnTo>
                  <a:lnTo>
                    <a:pt x="178802" y="256706"/>
                  </a:lnTo>
                  <a:lnTo>
                    <a:pt x="210340" y="223983"/>
                  </a:lnTo>
                  <a:lnTo>
                    <a:pt x="243982" y="193099"/>
                  </a:lnTo>
                  <a:lnTo>
                    <a:pt x="279626" y="164146"/>
                  </a:lnTo>
                  <a:lnTo>
                    <a:pt x="317172" y="137220"/>
                  </a:lnTo>
                  <a:lnTo>
                    <a:pt x="356516" y="112413"/>
                  </a:lnTo>
                  <a:lnTo>
                    <a:pt x="397556" y="89820"/>
                  </a:lnTo>
                  <a:lnTo>
                    <a:pt x="440191" y="69533"/>
                  </a:lnTo>
                  <a:lnTo>
                    <a:pt x="484317" y="51648"/>
                  </a:lnTo>
                  <a:lnTo>
                    <a:pt x="529834" y="36257"/>
                  </a:lnTo>
                  <a:lnTo>
                    <a:pt x="576640" y="23454"/>
                  </a:lnTo>
                  <a:lnTo>
                    <a:pt x="624631" y="13333"/>
                  </a:lnTo>
                  <a:lnTo>
                    <a:pt x="673706" y="5988"/>
                  </a:lnTo>
                  <a:lnTo>
                    <a:pt x="723763" y="1512"/>
                  </a:lnTo>
                  <a:lnTo>
                    <a:pt x="774700" y="0"/>
                  </a:lnTo>
                  <a:lnTo>
                    <a:pt x="825636" y="1512"/>
                  </a:lnTo>
                  <a:lnTo>
                    <a:pt x="875693" y="5988"/>
                  </a:lnTo>
                  <a:lnTo>
                    <a:pt x="924768" y="13333"/>
                  </a:lnTo>
                  <a:lnTo>
                    <a:pt x="972759" y="23454"/>
                  </a:lnTo>
                  <a:lnTo>
                    <a:pt x="1019565" y="36257"/>
                  </a:lnTo>
                  <a:lnTo>
                    <a:pt x="1065082" y="51648"/>
                  </a:lnTo>
                  <a:lnTo>
                    <a:pt x="1109209" y="69533"/>
                  </a:lnTo>
                  <a:lnTo>
                    <a:pt x="1151843" y="89820"/>
                  </a:lnTo>
                  <a:lnTo>
                    <a:pt x="1192883" y="112413"/>
                  </a:lnTo>
                  <a:lnTo>
                    <a:pt x="1232227" y="137220"/>
                  </a:lnTo>
                  <a:lnTo>
                    <a:pt x="1269773" y="164146"/>
                  </a:lnTo>
                  <a:lnTo>
                    <a:pt x="1305417" y="193099"/>
                  </a:lnTo>
                  <a:lnTo>
                    <a:pt x="1339059" y="223983"/>
                  </a:lnTo>
                  <a:lnTo>
                    <a:pt x="1370597" y="256706"/>
                  </a:lnTo>
                  <a:lnTo>
                    <a:pt x="1399927" y="291174"/>
                  </a:lnTo>
                  <a:lnTo>
                    <a:pt x="1426949" y="327293"/>
                  </a:lnTo>
                  <a:lnTo>
                    <a:pt x="1451560" y="364969"/>
                  </a:lnTo>
                  <a:lnTo>
                    <a:pt x="1473657" y="404109"/>
                  </a:lnTo>
                  <a:lnTo>
                    <a:pt x="1493140" y="444619"/>
                  </a:lnTo>
                  <a:lnTo>
                    <a:pt x="1509905" y="486405"/>
                  </a:lnTo>
                  <a:lnTo>
                    <a:pt x="1523851" y="529374"/>
                  </a:lnTo>
                  <a:lnTo>
                    <a:pt x="1534875" y="573431"/>
                  </a:lnTo>
                  <a:lnTo>
                    <a:pt x="1542876" y="618484"/>
                  </a:lnTo>
                  <a:lnTo>
                    <a:pt x="1547752" y="664438"/>
                  </a:lnTo>
                  <a:lnTo>
                    <a:pt x="1549400" y="711200"/>
                  </a:lnTo>
                  <a:lnTo>
                    <a:pt x="1547752" y="757961"/>
                  </a:lnTo>
                  <a:lnTo>
                    <a:pt x="1542876" y="803915"/>
                  </a:lnTo>
                  <a:lnTo>
                    <a:pt x="1534875" y="848968"/>
                  </a:lnTo>
                  <a:lnTo>
                    <a:pt x="1523851" y="893025"/>
                  </a:lnTo>
                  <a:lnTo>
                    <a:pt x="1509905" y="935994"/>
                  </a:lnTo>
                  <a:lnTo>
                    <a:pt x="1493140" y="977780"/>
                  </a:lnTo>
                  <a:lnTo>
                    <a:pt x="1473657" y="1018290"/>
                  </a:lnTo>
                  <a:lnTo>
                    <a:pt x="1451560" y="1057430"/>
                  </a:lnTo>
                  <a:lnTo>
                    <a:pt x="1426949" y="1095106"/>
                  </a:lnTo>
                  <a:lnTo>
                    <a:pt x="1399927" y="1131225"/>
                  </a:lnTo>
                  <a:lnTo>
                    <a:pt x="1370597" y="1165693"/>
                  </a:lnTo>
                  <a:lnTo>
                    <a:pt x="1339059" y="1198416"/>
                  </a:lnTo>
                  <a:lnTo>
                    <a:pt x="1305417" y="1229300"/>
                  </a:lnTo>
                  <a:lnTo>
                    <a:pt x="1269773" y="1258253"/>
                  </a:lnTo>
                  <a:lnTo>
                    <a:pt x="1232227" y="1285179"/>
                  </a:lnTo>
                  <a:lnTo>
                    <a:pt x="1192883" y="1309986"/>
                  </a:lnTo>
                  <a:lnTo>
                    <a:pt x="1151843" y="1332579"/>
                  </a:lnTo>
                  <a:lnTo>
                    <a:pt x="1109209" y="1352866"/>
                  </a:lnTo>
                  <a:lnTo>
                    <a:pt x="1065082" y="1370751"/>
                  </a:lnTo>
                  <a:lnTo>
                    <a:pt x="1019565" y="1386142"/>
                  </a:lnTo>
                  <a:lnTo>
                    <a:pt x="972759" y="1398945"/>
                  </a:lnTo>
                  <a:lnTo>
                    <a:pt x="924768" y="1409066"/>
                  </a:lnTo>
                  <a:lnTo>
                    <a:pt x="875693" y="1416411"/>
                  </a:lnTo>
                  <a:lnTo>
                    <a:pt x="825636" y="1420887"/>
                  </a:lnTo>
                  <a:lnTo>
                    <a:pt x="774700" y="1422400"/>
                  </a:lnTo>
                  <a:lnTo>
                    <a:pt x="723763" y="1420887"/>
                  </a:lnTo>
                  <a:lnTo>
                    <a:pt x="673706" y="1416411"/>
                  </a:lnTo>
                  <a:lnTo>
                    <a:pt x="624631" y="1409066"/>
                  </a:lnTo>
                  <a:lnTo>
                    <a:pt x="576640" y="1398945"/>
                  </a:lnTo>
                  <a:lnTo>
                    <a:pt x="529834" y="1386142"/>
                  </a:lnTo>
                  <a:lnTo>
                    <a:pt x="484317" y="1370751"/>
                  </a:lnTo>
                  <a:lnTo>
                    <a:pt x="440191" y="1352866"/>
                  </a:lnTo>
                  <a:lnTo>
                    <a:pt x="397556" y="1332579"/>
                  </a:lnTo>
                  <a:lnTo>
                    <a:pt x="356516" y="1309986"/>
                  </a:lnTo>
                  <a:lnTo>
                    <a:pt x="317172" y="1285179"/>
                  </a:lnTo>
                  <a:lnTo>
                    <a:pt x="279626" y="1258253"/>
                  </a:lnTo>
                  <a:lnTo>
                    <a:pt x="243982" y="1229300"/>
                  </a:lnTo>
                  <a:lnTo>
                    <a:pt x="210340" y="1198416"/>
                  </a:lnTo>
                  <a:lnTo>
                    <a:pt x="178802" y="1165693"/>
                  </a:lnTo>
                  <a:lnTo>
                    <a:pt x="149472" y="1131225"/>
                  </a:lnTo>
                  <a:lnTo>
                    <a:pt x="122450" y="1095106"/>
                  </a:lnTo>
                  <a:lnTo>
                    <a:pt x="97839" y="1057430"/>
                  </a:lnTo>
                  <a:lnTo>
                    <a:pt x="75742" y="1018290"/>
                  </a:lnTo>
                  <a:lnTo>
                    <a:pt x="56259" y="977780"/>
                  </a:lnTo>
                  <a:lnTo>
                    <a:pt x="39494" y="935994"/>
                  </a:lnTo>
                  <a:lnTo>
                    <a:pt x="25548" y="893025"/>
                  </a:lnTo>
                  <a:lnTo>
                    <a:pt x="14524" y="848968"/>
                  </a:lnTo>
                  <a:lnTo>
                    <a:pt x="6523" y="803915"/>
                  </a:lnTo>
                  <a:lnTo>
                    <a:pt x="1647" y="757961"/>
                  </a:lnTo>
                  <a:lnTo>
                    <a:pt x="0" y="7112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388100" y="4381500"/>
            <a:ext cx="1346200" cy="1663700"/>
            <a:chOff x="6388100" y="4381500"/>
            <a:chExt cx="1346200" cy="166370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94450" y="4387850"/>
              <a:ext cx="1333500" cy="1651000"/>
            </a:xfrm>
            <a:custGeom>
              <a:avLst/>
              <a:gdLst/>
              <a:ahLst/>
              <a:cxnLst/>
              <a:rect l="l" t="t" r="r" b="b"/>
              <a:pathLst>
                <a:path w="1333500" h="1651000">
                  <a:moveTo>
                    <a:pt x="666750" y="0"/>
                  </a:moveTo>
                  <a:lnTo>
                    <a:pt x="624583" y="1624"/>
                  </a:lnTo>
                  <a:lnTo>
                    <a:pt x="583114" y="6431"/>
                  </a:lnTo>
                  <a:lnTo>
                    <a:pt x="542420" y="14326"/>
                  </a:lnTo>
                  <a:lnTo>
                    <a:pt x="502578" y="25211"/>
                  </a:lnTo>
                  <a:lnTo>
                    <a:pt x="463669" y="38990"/>
                  </a:lnTo>
                  <a:lnTo>
                    <a:pt x="425768" y="55565"/>
                  </a:lnTo>
                  <a:lnTo>
                    <a:pt x="388955" y="74841"/>
                  </a:lnTo>
                  <a:lnTo>
                    <a:pt x="353307" y="96720"/>
                  </a:lnTo>
                  <a:lnTo>
                    <a:pt x="318903" y="121106"/>
                  </a:lnTo>
                  <a:lnTo>
                    <a:pt x="285821" y="147902"/>
                  </a:lnTo>
                  <a:lnTo>
                    <a:pt x="254139" y="177011"/>
                  </a:lnTo>
                  <a:lnTo>
                    <a:pt x="223935" y="208337"/>
                  </a:lnTo>
                  <a:lnTo>
                    <a:pt x="195286" y="241783"/>
                  </a:lnTo>
                  <a:lnTo>
                    <a:pt x="168272" y="277252"/>
                  </a:lnTo>
                  <a:lnTo>
                    <a:pt x="142970" y="314648"/>
                  </a:lnTo>
                  <a:lnTo>
                    <a:pt x="119459" y="353874"/>
                  </a:lnTo>
                  <a:lnTo>
                    <a:pt x="97816" y="394833"/>
                  </a:lnTo>
                  <a:lnTo>
                    <a:pt x="78120" y="437428"/>
                  </a:lnTo>
                  <a:lnTo>
                    <a:pt x="60448" y="481563"/>
                  </a:lnTo>
                  <a:lnTo>
                    <a:pt x="44879" y="527141"/>
                  </a:lnTo>
                  <a:lnTo>
                    <a:pt x="31492" y="574066"/>
                  </a:lnTo>
                  <a:lnTo>
                    <a:pt x="20363" y="622240"/>
                  </a:lnTo>
                  <a:lnTo>
                    <a:pt x="11571" y="671567"/>
                  </a:lnTo>
                  <a:lnTo>
                    <a:pt x="5194" y="721951"/>
                  </a:lnTo>
                  <a:lnTo>
                    <a:pt x="1311" y="773294"/>
                  </a:lnTo>
                  <a:lnTo>
                    <a:pt x="0" y="825500"/>
                  </a:lnTo>
                  <a:lnTo>
                    <a:pt x="1311" y="877705"/>
                  </a:lnTo>
                  <a:lnTo>
                    <a:pt x="5194" y="929048"/>
                  </a:lnTo>
                  <a:lnTo>
                    <a:pt x="11571" y="979432"/>
                  </a:lnTo>
                  <a:lnTo>
                    <a:pt x="20363" y="1028759"/>
                  </a:lnTo>
                  <a:lnTo>
                    <a:pt x="31492" y="1076933"/>
                  </a:lnTo>
                  <a:lnTo>
                    <a:pt x="44879" y="1123858"/>
                  </a:lnTo>
                  <a:lnTo>
                    <a:pt x="60448" y="1169436"/>
                  </a:lnTo>
                  <a:lnTo>
                    <a:pt x="78120" y="1213571"/>
                  </a:lnTo>
                  <a:lnTo>
                    <a:pt x="97816" y="1256167"/>
                  </a:lnTo>
                  <a:lnTo>
                    <a:pt x="119459" y="1297125"/>
                  </a:lnTo>
                  <a:lnTo>
                    <a:pt x="142970" y="1336351"/>
                  </a:lnTo>
                  <a:lnTo>
                    <a:pt x="168272" y="1373747"/>
                  </a:lnTo>
                  <a:lnTo>
                    <a:pt x="195286" y="1409216"/>
                  </a:lnTo>
                  <a:lnTo>
                    <a:pt x="223935" y="1442662"/>
                  </a:lnTo>
                  <a:lnTo>
                    <a:pt x="254139" y="1473988"/>
                  </a:lnTo>
                  <a:lnTo>
                    <a:pt x="285821" y="1503097"/>
                  </a:lnTo>
                  <a:lnTo>
                    <a:pt x="318903" y="1529893"/>
                  </a:lnTo>
                  <a:lnTo>
                    <a:pt x="353307" y="1554279"/>
                  </a:lnTo>
                  <a:lnTo>
                    <a:pt x="388955" y="1576158"/>
                  </a:lnTo>
                  <a:lnTo>
                    <a:pt x="425768" y="1595434"/>
                  </a:lnTo>
                  <a:lnTo>
                    <a:pt x="463669" y="1612009"/>
                  </a:lnTo>
                  <a:lnTo>
                    <a:pt x="502578" y="1625788"/>
                  </a:lnTo>
                  <a:lnTo>
                    <a:pt x="542420" y="1636673"/>
                  </a:lnTo>
                  <a:lnTo>
                    <a:pt x="583114" y="1644568"/>
                  </a:lnTo>
                  <a:lnTo>
                    <a:pt x="624583" y="1649375"/>
                  </a:lnTo>
                  <a:lnTo>
                    <a:pt x="666750" y="1651000"/>
                  </a:lnTo>
                  <a:lnTo>
                    <a:pt x="708916" y="1649375"/>
                  </a:lnTo>
                  <a:lnTo>
                    <a:pt x="750385" y="1644568"/>
                  </a:lnTo>
                  <a:lnTo>
                    <a:pt x="791079" y="1636673"/>
                  </a:lnTo>
                  <a:lnTo>
                    <a:pt x="830921" y="1625788"/>
                  </a:lnTo>
                  <a:lnTo>
                    <a:pt x="869830" y="1612009"/>
                  </a:lnTo>
                  <a:lnTo>
                    <a:pt x="907731" y="1595434"/>
                  </a:lnTo>
                  <a:lnTo>
                    <a:pt x="944544" y="1576158"/>
                  </a:lnTo>
                  <a:lnTo>
                    <a:pt x="980192" y="1554279"/>
                  </a:lnTo>
                  <a:lnTo>
                    <a:pt x="1014596" y="1529893"/>
                  </a:lnTo>
                  <a:lnTo>
                    <a:pt x="1047678" y="1503097"/>
                  </a:lnTo>
                  <a:lnTo>
                    <a:pt x="1079360" y="1473988"/>
                  </a:lnTo>
                  <a:lnTo>
                    <a:pt x="1109564" y="1442662"/>
                  </a:lnTo>
                  <a:lnTo>
                    <a:pt x="1138213" y="1409216"/>
                  </a:lnTo>
                  <a:lnTo>
                    <a:pt x="1165227" y="1373747"/>
                  </a:lnTo>
                  <a:lnTo>
                    <a:pt x="1190529" y="1336351"/>
                  </a:lnTo>
                  <a:lnTo>
                    <a:pt x="1214040" y="1297125"/>
                  </a:lnTo>
                  <a:lnTo>
                    <a:pt x="1235683" y="1256167"/>
                  </a:lnTo>
                  <a:lnTo>
                    <a:pt x="1255379" y="1213571"/>
                  </a:lnTo>
                  <a:lnTo>
                    <a:pt x="1273051" y="1169436"/>
                  </a:lnTo>
                  <a:lnTo>
                    <a:pt x="1288620" y="1123858"/>
                  </a:lnTo>
                  <a:lnTo>
                    <a:pt x="1302007" y="1076933"/>
                  </a:lnTo>
                  <a:lnTo>
                    <a:pt x="1313136" y="1028759"/>
                  </a:lnTo>
                  <a:lnTo>
                    <a:pt x="1321928" y="979432"/>
                  </a:lnTo>
                  <a:lnTo>
                    <a:pt x="1328305" y="929048"/>
                  </a:lnTo>
                  <a:lnTo>
                    <a:pt x="1332188" y="877705"/>
                  </a:lnTo>
                  <a:lnTo>
                    <a:pt x="1333500" y="825500"/>
                  </a:lnTo>
                  <a:lnTo>
                    <a:pt x="1332188" y="773294"/>
                  </a:lnTo>
                  <a:lnTo>
                    <a:pt x="1328305" y="721951"/>
                  </a:lnTo>
                  <a:lnTo>
                    <a:pt x="1321928" y="671567"/>
                  </a:lnTo>
                  <a:lnTo>
                    <a:pt x="1313136" y="622240"/>
                  </a:lnTo>
                  <a:lnTo>
                    <a:pt x="1302007" y="574066"/>
                  </a:lnTo>
                  <a:lnTo>
                    <a:pt x="1288620" y="527141"/>
                  </a:lnTo>
                  <a:lnTo>
                    <a:pt x="1273051" y="481563"/>
                  </a:lnTo>
                  <a:lnTo>
                    <a:pt x="1255379" y="437428"/>
                  </a:lnTo>
                  <a:lnTo>
                    <a:pt x="1235683" y="394833"/>
                  </a:lnTo>
                  <a:lnTo>
                    <a:pt x="1214040" y="353874"/>
                  </a:lnTo>
                  <a:lnTo>
                    <a:pt x="1190529" y="314648"/>
                  </a:lnTo>
                  <a:lnTo>
                    <a:pt x="1165227" y="277252"/>
                  </a:lnTo>
                  <a:lnTo>
                    <a:pt x="1138213" y="241783"/>
                  </a:lnTo>
                  <a:lnTo>
                    <a:pt x="1109564" y="208337"/>
                  </a:lnTo>
                  <a:lnTo>
                    <a:pt x="1079360" y="177011"/>
                  </a:lnTo>
                  <a:lnTo>
                    <a:pt x="1047678" y="147902"/>
                  </a:lnTo>
                  <a:lnTo>
                    <a:pt x="1014596" y="121106"/>
                  </a:lnTo>
                  <a:lnTo>
                    <a:pt x="980192" y="96720"/>
                  </a:lnTo>
                  <a:lnTo>
                    <a:pt x="944544" y="74841"/>
                  </a:lnTo>
                  <a:lnTo>
                    <a:pt x="907731" y="55565"/>
                  </a:lnTo>
                  <a:lnTo>
                    <a:pt x="869830" y="38990"/>
                  </a:lnTo>
                  <a:lnTo>
                    <a:pt x="830921" y="25211"/>
                  </a:lnTo>
                  <a:lnTo>
                    <a:pt x="791079" y="14326"/>
                  </a:lnTo>
                  <a:lnTo>
                    <a:pt x="750385" y="6431"/>
                  </a:lnTo>
                  <a:lnTo>
                    <a:pt x="708916" y="1624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94450" y="4387850"/>
              <a:ext cx="1333500" cy="1651000"/>
            </a:xfrm>
            <a:custGeom>
              <a:avLst/>
              <a:gdLst/>
              <a:ahLst/>
              <a:cxnLst/>
              <a:rect l="l" t="t" r="r" b="b"/>
              <a:pathLst>
                <a:path w="1333500" h="1651000">
                  <a:moveTo>
                    <a:pt x="0" y="825500"/>
                  </a:moveTo>
                  <a:lnTo>
                    <a:pt x="1311" y="773294"/>
                  </a:lnTo>
                  <a:lnTo>
                    <a:pt x="5194" y="721951"/>
                  </a:lnTo>
                  <a:lnTo>
                    <a:pt x="11571" y="671567"/>
                  </a:lnTo>
                  <a:lnTo>
                    <a:pt x="20363" y="622240"/>
                  </a:lnTo>
                  <a:lnTo>
                    <a:pt x="31492" y="574066"/>
                  </a:lnTo>
                  <a:lnTo>
                    <a:pt x="44879" y="527141"/>
                  </a:lnTo>
                  <a:lnTo>
                    <a:pt x="60448" y="481563"/>
                  </a:lnTo>
                  <a:lnTo>
                    <a:pt x="78120" y="437428"/>
                  </a:lnTo>
                  <a:lnTo>
                    <a:pt x="97816" y="394832"/>
                  </a:lnTo>
                  <a:lnTo>
                    <a:pt x="119459" y="353874"/>
                  </a:lnTo>
                  <a:lnTo>
                    <a:pt x="142970" y="314648"/>
                  </a:lnTo>
                  <a:lnTo>
                    <a:pt x="168272" y="277252"/>
                  </a:lnTo>
                  <a:lnTo>
                    <a:pt x="195286" y="241783"/>
                  </a:lnTo>
                  <a:lnTo>
                    <a:pt x="223934" y="208337"/>
                  </a:lnTo>
                  <a:lnTo>
                    <a:pt x="254139" y="177011"/>
                  </a:lnTo>
                  <a:lnTo>
                    <a:pt x="285821" y="147902"/>
                  </a:lnTo>
                  <a:lnTo>
                    <a:pt x="318903" y="121106"/>
                  </a:lnTo>
                  <a:lnTo>
                    <a:pt x="353307" y="96720"/>
                  </a:lnTo>
                  <a:lnTo>
                    <a:pt x="388955" y="74841"/>
                  </a:lnTo>
                  <a:lnTo>
                    <a:pt x="425768" y="55565"/>
                  </a:lnTo>
                  <a:lnTo>
                    <a:pt x="463668" y="38990"/>
                  </a:lnTo>
                  <a:lnTo>
                    <a:pt x="502578" y="25211"/>
                  </a:lnTo>
                  <a:lnTo>
                    <a:pt x="542420" y="14326"/>
                  </a:lnTo>
                  <a:lnTo>
                    <a:pt x="583114" y="6431"/>
                  </a:lnTo>
                  <a:lnTo>
                    <a:pt x="624583" y="1624"/>
                  </a:lnTo>
                  <a:lnTo>
                    <a:pt x="666750" y="0"/>
                  </a:lnTo>
                  <a:lnTo>
                    <a:pt x="708916" y="1624"/>
                  </a:lnTo>
                  <a:lnTo>
                    <a:pt x="750385" y="6431"/>
                  </a:lnTo>
                  <a:lnTo>
                    <a:pt x="791080" y="14326"/>
                  </a:lnTo>
                  <a:lnTo>
                    <a:pt x="830921" y="25211"/>
                  </a:lnTo>
                  <a:lnTo>
                    <a:pt x="869831" y="38990"/>
                  </a:lnTo>
                  <a:lnTo>
                    <a:pt x="907731" y="55565"/>
                  </a:lnTo>
                  <a:lnTo>
                    <a:pt x="944545" y="74841"/>
                  </a:lnTo>
                  <a:lnTo>
                    <a:pt x="980192" y="96720"/>
                  </a:lnTo>
                  <a:lnTo>
                    <a:pt x="1014596" y="121106"/>
                  </a:lnTo>
                  <a:lnTo>
                    <a:pt x="1047678" y="147902"/>
                  </a:lnTo>
                  <a:lnTo>
                    <a:pt x="1079360" y="177011"/>
                  </a:lnTo>
                  <a:lnTo>
                    <a:pt x="1109565" y="208337"/>
                  </a:lnTo>
                  <a:lnTo>
                    <a:pt x="1138213" y="241783"/>
                  </a:lnTo>
                  <a:lnTo>
                    <a:pt x="1165227" y="277252"/>
                  </a:lnTo>
                  <a:lnTo>
                    <a:pt x="1190529" y="314648"/>
                  </a:lnTo>
                  <a:lnTo>
                    <a:pt x="1214040" y="353874"/>
                  </a:lnTo>
                  <a:lnTo>
                    <a:pt x="1235683" y="394832"/>
                  </a:lnTo>
                  <a:lnTo>
                    <a:pt x="1255379" y="437428"/>
                  </a:lnTo>
                  <a:lnTo>
                    <a:pt x="1273051" y="481563"/>
                  </a:lnTo>
                  <a:lnTo>
                    <a:pt x="1288620" y="527141"/>
                  </a:lnTo>
                  <a:lnTo>
                    <a:pt x="1302008" y="574066"/>
                  </a:lnTo>
                  <a:lnTo>
                    <a:pt x="1313136" y="622240"/>
                  </a:lnTo>
                  <a:lnTo>
                    <a:pt x="1321928" y="671567"/>
                  </a:lnTo>
                  <a:lnTo>
                    <a:pt x="1328305" y="721951"/>
                  </a:lnTo>
                  <a:lnTo>
                    <a:pt x="1332188" y="773294"/>
                  </a:lnTo>
                  <a:lnTo>
                    <a:pt x="1333500" y="825500"/>
                  </a:lnTo>
                  <a:lnTo>
                    <a:pt x="1332188" y="877705"/>
                  </a:lnTo>
                  <a:lnTo>
                    <a:pt x="1328305" y="929048"/>
                  </a:lnTo>
                  <a:lnTo>
                    <a:pt x="1321928" y="979432"/>
                  </a:lnTo>
                  <a:lnTo>
                    <a:pt x="1313136" y="1028759"/>
                  </a:lnTo>
                  <a:lnTo>
                    <a:pt x="1302008" y="1076933"/>
                  </a:lnTo>
                  <a:lnTo>
                    <a:pt x="1288620" y="1123858"/>
                  </a:lnTo>
                  <a:lnTo>
                    <a:pt x="1273051" y="1169436"/>
                  </a:lnTo>
                  <a:lnTo>
                    <a:pt x="1255379" y="1213571"/>
                  </a:lnTo>
                  <a:lnTo>
                    <a:pt x="1235683" y="1256167"/>
                  </a:lnTo>
                  <a:lnTo>
                    <a:pt x="1214040" y="1297125"/>
                  </a:lnTo>
                  <a:lnTo>
                    <a:pt x="1190529" y="1336351"/>
                  </a:lnTo>
                  <a:lnTo>
                    <a:pt x="1165227" y="1373747"/>
                  </a:lnTo>
                  <a:lnTo>
                    <a:pt x="1138213" y="1409216"/>
                  </a:lnTo>
                  <a:lnTo>
                    <a:pt x="1109565" y="1442662"/>
                  </a:lnTo>
                  <a:lnTo>
                    <a:pt x="1079360" y="1473988"/>
                  </a:lnTo>
                  <a:lnTo>
                    <a:pt x="1047678" y="1503097"/>
                  </a:lnTo>
                  <a:lnTo>
                    <a:pt x="1014596" y="1529893"/>
                  </a:lnTo>
                  <a:lnTo>
                    <a:pt x="980192" y="1554279"/>
                  </a:lnTo>
                  <a:lnTo>
                    <a:pt x="944545" y="1576158"/>
                  </a:lnTo>
                  <a:lnTo>
                    <a:pt x="907731" y="1595434"/>
                  </a:lnTo>
                  <a:lnTo>
                    <a:pt x="869831" y="1612009"/>
                  </a:lnTo>
                  <a:lnTo>
                    <a:pt x="830921" y="1625788"/>
                  </a:lnTo>
                  <a:lnTo>
                    <a:pt x="791080" y="1636673"/>
                  </a:lnTo>
                  <a:lnTo>
                    <a:pt x="750385" y="1644568"/>
                  </a:lnTo>
                  <a:lnTo>
                    <a:pt x="708916" y="1649375"/>
                  </a:lnTo>
                  <a:lnTo>
                    <a:pt x="666750" y="1651000"/>
                  </a:lnTo>
                  <a:lnTo>
                    <a:pt x="624583" y="1649375"/>
                  </a:lnTo>
                  <a:lnTo>
                    <a:pt x="583114" y="1644568"/>
                  </a:lnTo>
                  <a:lnTo>
                    <a:pt x="542420" y="1636673"/>
                  </a:lnTo>
                  <a:lnTo>
                    <a:pt x="502578" y="1625788"/>
                  </a:lnTo>
                  <a:lnTo>
                    <a:pt x="463668" y="1612009"/>
                  </a:lnTo>
                  <a:lnTo>
                    <a:pt x="425768" y="1595434"/>
                  </a:lnTo>
                  <a:lnTo>
                    <a:pt x="388955" y="1576158"/>
                  </a:lnTo>
                  <a:lnTo>
                    <a:pt x="353307" y="1554279"/>
                  </a:lnTo>
                  <a:lnTo>
                    <a:pt x="318903" y="1529893"/>
                  </a:lnTo>
                  <a:lnTo>
                    <a:pt x="285821" y="1503097"/>
                  </a:lnTo>
                  <a:lnTo>
                    <a:pt x="254139" y="1473988"/>
                  </a:lnTo>
                  <a:lnTo>
                    <a:pt x="223934" y="1442662"/>
                  </a:lnTo>
                  <a:lnTo>
                    <a:pt x="195286" y="1409216"/>
                  </a:lnTo>
                  <a:lnTo>
                    <a:pt x="168272" y="1373747"/>
                  </a:lnTo>
                  <a:lnTo>
                    <a:pt x="142970" y="1336351"/>
                  </a:lnTo>
                  <a:lnTo>
                    <a:pt x="119459" y="1297125"/>
                  </a:lnTo>
                  <a:lnTo>
                    <a:pt x="97816" y="1256167"/>
                  </a:lnTo>
                  <a:lnTo>
                    <a:pt x="78120" y="1213571"/>
                  </a:lnTo>
                  <a:lnTo>
                    <a:pt x="60448" y="1169436"/>
                  </a:lnTo>
                  <a:lnTo>
                    <a:pt x="44879" y="1123858"/>
                  </a:lnTo>
                  <a:lnTo>
                    <a:pt x="31492" y="1076933"/>
                  </a:lnTo>
                  <a:lnTo>
                    <a:pt x="20363" y="1028759"/>
                  </a:lnTo>
                  <a:lnTo>
                    <a:pt x="11571" y="979432"/>
                  </a:lnTo>
                  <a:lnTo>
                    <a:pt x="5194" y="929048"/>
                  </a:lnTo>
                  <a:lnTo>
                    <a:pt x="1311" y="877705"/>
                  </a:lnTo>
                  <a:lnTo>
                    <a:pt x="0" y="8255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1943100"/>
            <a:ext cx="1574800" cy="1917700"/>
            <a:chOff x="3416300" y="1943100"/>
            <a:chExt cx="1574800" cy="191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781050" y="0"/>
                  </a:moveTo>
                  <a:lnTo>
                    <a:pt x="738195" y="1409"/>
                  </a:lnTo>
                  <a:lnTo>
                    <a:pt x="695946" y="5589"/>
                  </a:lnTo>
                  <a:lnTo>
                    <a:pt x="654359" y="12466"/>
                  </a:lnTo>
                  <a:lnTo>
                    <a:pt x="613496" y="21969"/>
                  </a:lnTo>
                  <a:lnTo>
                    <a:pt x="573416" y="34024"/>
                  </a:lnTo>
                  <a:lnTo>
                    <a:pt x="534177" y="48559"/>
                  </a:lnTo>
                  <a:lnTo>
                    <a:pt x="495841" y="65501"/>
                  </a:lnTo>
                  <a:lnTo>
                    <a:pt x="458466" y="84777"/>
                  </a:lnTo>
                  <a:lnTo>
                    <a:pt x="422112" y="106316"/>
                  </a:lnTo>
                  <a:lnTo>
                    <a:pt x="386839" y="130044"/>
                  </a:lnTo>
                  <a:lnTo>
                    <a:pt x="352705" y="155888"/>
                  </a:lnTo>
                  <a:lnTo>
                    <a:pt x="319772" y="183777"/>
                  </a:lnTo>
                  <a:lnTo>
                    <a:pt x="288097" y="213637"/>
                  </a:lnTo>
                  <a:lnTo>
                    <a:pt x="257741" y="245395"/>
                  </a:lnTo>
                  <a:lnTo>
                    <a:pt x="228764" y="278980"/>
                  </a:lnTo>
                  <a:lnTo>
                    <a:pt x="201224" y="314318"/>
                  </a:lnTo>
                  <a:lnTo>
                    <a:pt x="175182" y="351338"/>
                  </a:lnTo>
                  <a:lnTo>
                    <a:pt x="150697" y="389965"/>
                  </a:lnTo>
                  <a:lnTo>
                    <a:pt x="127828" y="430128"/>
                  </a:lnTo>
                  <a:lnTo>
                    <a:pt x="106636" y="471754"/>
                  </a:lnTo>
                  <a:lnTo>
                    <a:pt x="87179" y="514771"/>
                  </a:lnTo>
                  <a:lnTo>
                    <a:pt x="69517" y="559105"/>
                  </a:lnTo>
                  <a:lnTo>
                    <a:pt x="53710" y="604684"/>
                  </a:lnTo>
                  <a:lnTo>
                    <a:pt x="39818" y="651436"/>
                  </a:lnTo>
                  <a:lnTo>
                    <a:pt x="27899" y="699287"/>
                  </a:lnTo>
                  <a:lnTo>
                    <a:pt x="18014" y="748166"/>
                  </a:lnTo>
                  <a:lnTo>
                    <a:pt x="10222" y="797999"/>
                  </a:lnTo>
                  <a:lnTo>
                    <a:pt x="4583" y="848714"/>
                  </a:lnTo>
                  <a:lnTo>
                    <a:pt x="1155" y="900238"/>
                  </a:lnTo>
                  <a:lnTo>
                    <a:pt x="0" y="952500"/>
                  </a:lnTo>
                  <a:lnTo>
                    <a:pt x="1155" y="1004761"/>
                  </a:lnTo>
                  <a:lnTo>
                    <a:pt x="4583" y="1056285"/>
                  </a:lnTo>
                  <a:lnTo>
                    <a:pt x="10222" y="1107000"/>
                  </a:lnTo>
                  <a:lnTo>
                    <a:pt x="18014" y="1156833"/>
                  </a:lnTo>
                  <a:lnTo>
                    <a:pt x="27899" y="1205712"/>
                  </a:lnTo>
                  <a:lnTo>
                    <a:pt x="39818" y="1253563"/>
                  </a:lnTo>
                  <a:lnTo>
                    <a:pt x="53710" y="1300315"/>
                  </a:lnTo>
                  <a:lnTo>
                    <a:pt x="69517" y="1345894"/>
                  </a:lnTo>
                  <a:lnTo>
                    <a:pt x="87179" y="1390228"/>
                  </a:lnTo>
                  <a:lnTo>
                    <a:pt x="106636" y="1433245"/>
                  </a:lnTo>
                  <a:lnTo>
                    <a:pt x="127828" y="1474871"/>
                  </a:lnTo>
                  <a:lnTo>
                    <a:pt x="150697" y="1515034"/>
                  </a:lnTo>
                  <a:lnTo>
                    <a:pt x="175182" y="1553661"/>
                  </a:lnTo>
                  <a:lnTo>
                    <a:pt x="201224" y="1590681"/>
                  </a:lnTo>
                  <a:lnTo>
                    <a:pt x="228764" y="1626019"/>
                  </a:lnTo>
                  <a:lnTo>
                    <a:pt x="257741" y="1659604"/>
                  </a:lnTo>
                  <a:lnTo>
                    <a:pt x="288097" y="1691362"/>
                  </a:lnTo>
                  <a:lnTo>
                    <a:pt x="319772" y="1721222"/>
                  </a:lnTo>
                  <a:lnTo>
                    <a:pt x="352705" y="1749111"/>
                  </a:lnTo>
                  <a:lnTo>
                    <a:pt x="386839" y="1774955"/>
                  </a:lnTo>
                  <a:lnTo>
                    <a:pt x="422112" y="1798683"/>
                  </a:lnTo>
                  <a:lnTo>
                    <a:pt x="458466" y="1820222"/>
                  </a:lnTo>
                  <a:lnTo>
                    <a:pt x="495841" y="1839498"/>
                  </a:lnTo>
                  <a:lnTo>
                    <a:pt x="534177" y="1856440"/>
                  </a:lnTo>
                  <a:lnTo>
                    <a:pt x="573416" y="1870975"/>
                  </a:lnTo>
                  <a:lnTo>
                    <a:pt x="613496" y="1883030"/>
                  </a:lnTo>
                  <a:lnTo>
                    <a:pt x="654359" y="1892533"/>
                  </a:lnTo>
                  <a:lnTo>
                    <a:pt x="695946" y="1899410"/>
                  </a:lnTo>
                  <a:lnTo>
                    <a:pt x="738195" y="1903590"/>
                  </a:lnTo>
                  <a:lnTo>
                    <a:pt x="781050" y="1905000"/>
                  </a:lnTo>
                  <a:lnTo>
                    <a:pt x="823904" y="1903590"/>
                  </a:lnTo>
                  <a:lnTo>
                    <a:pt x="866153" y="1899410"/>
                  </a:lnTo>
                  <a:lnTo>
                    <a:pt x="907740" y="1892533"/>
                  </a:lnTo>
                  <a:lnTo>
                    <a:pt x="948603" y="1883030"/>
                  </a:lnTo>
                  <a:lnTo>
                    <a:pt x="988683" y="1870975"/>
                  </a:lnTo>
                  <a:lnTo>
                    <a:pt x="1027922" y="1856440"/>
                  </a:lnTo>
                  <a:lnTo>
                    <a:pt x="1066258" y="1839498"/>
                  </a:lnTo>
                  <a:lnTo>
                    <a:pt x="1103633" y="1820222"/>
                  </a:lnTo>
                  <a:lnTo>
                    <a:pt x="1139987" y="1798683"/>
                  </a:lnTo>
                  <a:lnTo>
                    <a:pt x="1175260" y="1774955"/>
                  </a:lnTo>
                  <a:lnTo>
                    <a:pt x="1209394" y="1749111"/>
                  </a:lnTo>
                  <a:lnTo>
                    <a:pt x="1242327" y="1721222"/>
                  </a:lnTo>
                  <a:lnTo>
                    <a:pt x="1274002" y="1691362"/>
                  </a:lnTo>
                  <a:lnTo>
                    <a:pt x="1304358" y="1659604"/>
                  </a:lnTo>
                  <a:lnTo>
                    <a:pt x="1333335" y="1626019"/>
                  </a:lnTo>
                  <a:lnTo>
                    <a:pt x="1360875" y="1590681"/>
                  </a:lnTo>
                  <a:lnTo>
                    <a:pt x="1386917" y="1553661"/>
                  </a:lnTo>
                  <a:lnTo>
                    <a:pt x="1411402" y="1515034"/>
                  </a:lnTo>
                  <a:lnTo>
                    <a:pt x="1434271" y="1474871"/>
                  </a:lnTo>
                  <a:lnTo>
                    <a:pt x="1455463" y="1433245"/>
                  </a:lnTo>
                  <a:lnTo>
                    <a:pt x="1474920" y="1390228"/>
                  </a:lnTo>
                  <a:lnTo>
                    <a:pt x="1492582" y="1345894"/>
                  </a:lnTo>
                  <a:lnTo>
                    <a:pt x="1508389" y="1300315"/>
                  </a:lnTo>
                  <a:lnTo>
                    <a:pt x="1522281" y="1253563"/>
                  </a:lnTo>
                  <a:lnTo>
                    <a:pt x="1534200" y="1205712"/>
                  </a:lnTo>
                  <a:lnTo>
                    <a:pt x="1544085" y="1156833"/>
                  </a:lnTo>
                  <a:lnTo>
                    <a:pt x="1551877" y="1107000"/>
                  </a:lnTo>
                  <a:lnTo>
                    <a:pt x="1557516" y="1056285"/>
                  </a:lnTo>
                  <a:lnTo>
                    <a:pt x="1560944" y="1004761"/>
                  </a:lnTo>
                  <a:lnTo>
                    <a:pt x="1562100" y="952500"/>
                  </a:lnTo>
                  <a:lnTo>
                    <a:pt x="1560944" y="900238"/>
                  </a:lnTo>
                  <a:lnTo>
                    <a:pt x="1557516" y="848714"/>
                  </a:lnTo>
                  <a:lnTo>
                    <a:pt x="1551877" y="797999"/>
                  </a:lnTo>
                  <a:lnTo>
                    <a:pt x="1544085" y="748166"/>
                  </a:lnTo>
                  <a:lnTo>
                    <a:pt x="1534200" y="699287"/>
                  </a:lnTo>
                  <a:lnTo>
                    <a:pt x="1522281" y="651436"/>
                  </a:lnTo>
                  <a:lnTo>
                    <a:pt x="1508389" y="604684"/>
                  </a:lnTo>
                  <a:lnTo>
                    <a:pt x="1492582" y="559105"/>
                  </a:lnTo>
                  <a:lnTo>
                    <a:pt x="1474920" y="514771"/>
                  </a:lnTo>
                  <a:lnTo>
                    <a:pt x="1455463" y="471754"/>
                  </a:lnTo>
                  <a:lnTo>
                    <a:pt x="1434271" y="430128"/>
                  </a:lnTo>
                  <a:lnTo>
                    <a:pt x="1411402" y="389965"/>
                  </a:lnTo>
                  <a:lnTo>
                    <a:pt x="1386917" y="351338"/>
                  </a:lnTo>
                  <a:lnTo>
                    <a:pt x="1360875" y="314318"/>
                  </a:lnTo>
                  <a:lnTo>
                    <a:pt x="1333335" y="278980"/>
                  </a:lnTo>
                  <a:lnTo>
                    <a:pt x="1304358" y="245395"/>
                  </a:lnTo>
                  <a:lnTo>
                    <a:pt x="1274002" y="213637"/>
                  </a:lnTo>
                  <a:lnTo>
                    <a:pt x="1242327" y="183777"/>
                  </a:lnTo>
                  <a:lnTo>
                    <a:pt x="1209394" y="155888"/>
                  </a:lnTo>
                  <a:lnTo>
                    <a:pt x="1175260" y="130044"/>
                  </a:lnTo>
                  <a:lnTo>
                    <a:pt x="1139987" y="106316"/>
                  </a:lnTo>
                  <a:lnTo>
                    <a:pt x="1103633" y="84777"/>
                  </a:lnTo>
                  <a:lnTo>
                    <a:pt x="1066258" y="65501"/>
                  </a:lnTo>
                  <a:lnTo>
                    <a:pt x="1027922" y="48559"/>
                  </a:lnTo>
                  <a:lnTo>
                    <a:pt x="988683" y="34024"/>
                  </a:lnTo>
                  <a:lnTo>
                    <a:pt x="948603" y="21969"/>
                  </a:lnTo>
                  <a:lnTo>
                    <a:pt x="907740" y="12466"/>
                  </a:lnTo>
                  <a:lnTo>
                    <a:pt x="866153" y="5589"/>
                  </a:lnTo>
                  <a:lnTo>
                    <a:pt x="823904" y="1409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0" y="952500"/>
                  </a:moveTo>
                  <a:lnTo>
                    <a:pt x="1155" y="900239"/>
                  </a:lnTo>
                  <a:lnTo>
                    <a:pt x="4583" y="848714"/>
                  </a:lnTo>
                  <a:lnTo>
                    <a:pt x="10222" y="797999"/>
                  </a:lnTo>
                  <a:lnTo>
                    <a:pt x="18014" y="748166"/>
                  </a:lnTo>
                  <a:lnTo>
                    <a:pt x="27899" y="699287"/>
                  </a:lnTo>
                  <a:lnTo>
                    <a:pt x="39818" y="651436"/>
                  </a:lnTo>
                  <a:lnTo>
                    <a:pt x="53710" y="604684"/>
                  </a:lnTo>
                  <a:lnTo>
                    <a:pt x="69517" y="559105"/>
                  </a:lnTo>
                  <a:lnTo>
                    <a:pt x="87179" y="514771"/>
                  </a:lnTo>
                  <a:lnTo>
                    <a:pt x="106636" y="471755"/>
                  </a:lnTo>
                  <a:lnTo>
                    <a:pt x="127828" y="430128"/>
                  </a:lnTo>
                  <a:lnTo>
                    <a:pt x="150697" y="389965"/>
                  </a:lnTo>
                  <a:lnTo>
                    <a:pt x="175182" y="351338"/>
                  </a:lnTo>
                  <a:lnTo>
                    <a:pt x="201224" y="314319"/>
                  </a:lnTo>
                  <a:lnTo>
                    <a:pt x="228764" y="278980"/>
                  </a:lnTo>
                  <a:lnTo>
                    <a:pt x="257741" y="245395"/>
                  </a:lnTo>
                  <a:lnTo>
                    <a:pt x="288097" y="213637"/>
                  </a:lnTo>
                  <a:lnTo>
                    <a:pt x="319772" y="183777"/>
                  </a:lnTo>
                  <a:lnTo>
                    <a:pt x="352705" y="155888"/>
                  </a:lnTo>
                  <a:lnTo>
                    <a:pt x="386839" y="130044"/>
                  </a:lnTo>
                  <a:lnTo>
                    <a:pt x="422112" y="106316"/>
                  </a:lnTo>
                  <a:lnTo>
                    <a:pt x="458466" y="84777"/>
                  </a:lnTo>
                  <a:lnTo>
                    <a:pt x="495841" y="65501"/>
                  </a:lnTo>
                  <a:lnTo>
                    <a:pt x="534177" y="48559"/>
                  </a:lnTo>
                  <a:lnTo>
                    <a:pt x="573415" y="34024"/>
                  </a:lnTo>
                  <a:lnTo>
                    <a:pt x="613496" y="21969"/>
                  </a:lnTo>
                  <a:lnTo>
                    <a:pt x="654359" y="12466"/>
                  </a:lnTo>
                  <a:lnTo>
                    <a:pt x="695946" y="5589"/>
                  </a:lnTo>
                  <a:lnTo>
                    <a:pt x="738195" y="1409"/>
                  </a:lnTo>
                  <a:lnTo>
                    <a:pt x="781050" y="0"/>
                  </a:lnTo>
                  <a:lnTo>
                    <a:pt x="823904" y="1409"/>
                  </a:lnTo>
                  <a:lnTo>
                    <a:pt x="866154" y="5589"/>
                  </a:lnTo>
                  <a:lnTo>
                    <a:pt x="907740" y="12466"/>
                  </a:lnTo>
                  <a:lnTo>
                    <a:pt x="948603" y="21969"/>
                  </a:lnTo>
                  <a:lnTo>
                    <a:pt x="988684" y="34024"/>
                  </a:lnTo>
                  <a:lnTo>
                    <a:pt x="1027922" y="48559"/>
                  </a:lnTo>
                  <a:lnTo>
                    <a:pt x="1066258" y="65501"/>
                  </a:lnTo>
                  <a:lnTo>
                    <a:pt x="1103633" y="84777"/>
                  </a:lnTo>
                  <a:lnTo>
                    <a:pt x="1139987" y="106316"/>
                  </a:lnTo>
                  <a:lnTo>
                    <a:pt x="1175260" y="130044"/>
                  </a:lnTo>
                  <a:lnTo>
                    <a:pt x="1209394" y="155888"/>
                  </a:lnTo>
                  <a:lnTo>
                    <a:pt x="1242328" y="183777"/>
                  </a:lnTo>
                  <a:lnTo>
                    <a:pt x="1274002" y="213637"/>
                  </a:lnTo>
                  <a:lnTo>
                    <a:pt x="1304358" y="245395"/>
                  </a:lnTo>
                  <a:lnTo>
                    <a:pt x="1333335" y="278980"/>
                  </a:lnTo>
                  <a:lnTo>
                    <a:pt x="1360875" y="314319"/>
                  </a:lnTo>
                  <a:lnTo>
                    <a:pt x="1386917" y="351338"/>
                  </a:lnTo>
                  <a:lnTo>
                    <a:pt x="1411402" y="389965"/>
                  </a:lnTo>
                  <a:lnTo>
                    <a:pt x="1434271" y="430128"/>
                  </a:lnTo>
                  <a:lnTo>
                    <a:pt x="1455463" y="471755"/>
                  </a:lnTo>
                  <a:lnTo>
                    <a:pt x="1474920" y="514771"/>
                  </a:lnTo>
                  <a:lnTo>
                    <a:pt x="1492582" y="559105"/>
                  </a:lnTo>
                  <a:lnTo>
                    <a:pt x="1508389" y="604684"/>
                  </a:lnTo>
                  <a:lnTo>
                    <a:pt x="1522281" y="651436"/>
                  </a:lnTo>
                  <a:lnTo>
                    <a:pt x="1534200" y="699287"/>
                  </a:lnTo>
                  <a:lnTo>
                    <a:pt x="1544085" y="748166"/>
                  </a:lnTo>
                  <a:lnTo>
                    <a:pt x="1551877" y="797999"/>
                  </a:lnTo>
                  <a:lnTo>
                    <a:pt x="1557516" y="848714"/>
                  </a:lnTo>
                  <a:lnTo>
                    <a:pt x="1560944" y="900239"/>
                  </a:lnTo>
                  <a:lnTo>
                    <a:pt x="1562100" y="952500"/>
                  </a:lnTo>
                  <a:lnTo>
                    <a:pt x="1560944" y="1004761"/>
                  </a:lnTo>
                  <a:lnTo>
                    <a:pt x="1557516" y="1056285"/>
                  </a:lnTo>
                  <a:lnTo>
                    <a:pt x="1551877" y="1107000"/>
                  </a:lnTo>
                  <a:lnTo>
                    <a:pt x="1544085" y="1156833"/>
                  </a:lnTo>
                  <a:lnTo>
                    <a:pt x="1534200" y="1205712"/>
                  </a:lnTo>
                  <a:lnTo>
                    <a:pt x="1522281" y="1253563"/>
                  </a:lnTo>
                  <a:lnTo>
                    <a:pt x="1508389" y="1300315"/>
                  </a:lnTo>
                  <a:lnTo>
                    <a:pt x="1492582" y="1345894"/>
                  </a:lnTo>
                  <a:lnTo>
                    <a:pt x="1474920" y="1390228"/>
                  </a:lnTo>
                  <a:lnTo>
                    <a:pt x="1455463" y="1433244"/>
                  </a:lnTo>
                  <a:lnTo>
                    <a:pt x="1434271" y="1474870"/>
                  </a:lnTo>
                  <a:lnTo>
                    <a:pt x="1411402" y="1515034"/>
                  </a:lnTo>
                  <a:lnTo>
                    <a:pt x="1386917" y="1553661"/>
                  </a:lnTo>
                  <a:lnTo>
                    <a:pt x="1360875" y="1590680"/>
                  </a:lnTo>
                  <a:lnTo>
                    <a:pt x="1333335" y="1626019"/>
                  </a:lnTo>
                  <a:lnTo>
                    <a:pt x="1304358" y="1659604"/>
                  </a:lnTo>
                  <a:lnTo>
                    <a:pt x="1274002" y="1691362"/>
                  </a:lnTo>
                  <a:lnTo>
                    <a:pt x="1242328" y="1721222"/>
                  </a:lnTo>
                  <a:lnTo>
                    <a:pt x="1209394" y="1749111"/>
                  </a:lnTo>
                  <a:lnTo>
                    <a:pt x="1175260" y="1774955"/>
                  </a:lnTo>
                  <a:lnTo>
                    <a:pt x="1139987" y="1798683"/>
                  </a:lnTo>
                  <a:lnTo>
                    <a:pt x="1103633" y="1820222"/>
                  </a:lnTo>
                  <a:lnTo>
                    <a:pt x="1066258" y="1839498"/>
                  </a:lnTo>
                  <a:lnTo>
                    <a:pt x="1027922" y="1856440"/>
                  </a:lnTo>
                  <a:lnTo>
                    <a:pt x="988684" y="1870975"/>
                  </a:lnTo>
                  <a:lnTo>
                    <a:pt x="948603" y="1883030"/>
                  </a:lnTo>
                  <a:lnTo>
                    <a:pt x="907740" y="1892533"/>
                  </a:lnTo>
                  <a:lnTo>
                    <a:pt x="866154" y="1899410"/>
                  </a:lnTo>
                  <a:lnTo>
                    <a:pt x="823904" y="1903590"/>
                  </a:lnTo>
                  <a:lnTo>
                    <a:pt x="781050" y="1905000"/>
                  </a:lnTo>
                  <a:lnTo>
                    <a:pt x="738195" y="1903590"/>
                  </a:lnTo>
                  <a:lnTo>
                    <a:pt x="695946" y="1899410"/>
                  </a:lnTo>
                  <a:lnTo>
                    <a:pt x="654359" y="1892533"/>
                  </a:lnTo>
                  <a:lnTo>
                    <a:pt x="613496" y="1883030"/>
                  </a:lnTo>
                  <a:lnTo>
                    <a:pt x="573415" y="1870975"/>
                  </a:lnTo>
                  <a:lnTo>
                    <a:pt x="534177" y="1856440"/>
                  </a:lnTo>
                  <a:lnTo>
                    <a:pt x="495841" y="1839498"/>
                  </a:lnTo>
                  <a:lnTo>
                    <a:pt x="458466" y="1820222"/>
                  </a:lnTo>
                  <a:lnTo>
                    <a:pt x="422112" y="1798683"/>
                  </a:lnTo>
                  <a:lnTo>
                    <a:pt x="386839" y="1774955"/>
                  </a:lnTo>
                  <a:lnTo>
                    <a:pt x="352705" y="1749111"/>
                  </a:lnTo>
                  <a:lnTo>
                    <a:pt x="319772" y="1721222"/>
                  </a:lnTo>
                  <a:lnTo>
                    <a:pt x="288097" y="1691362"/>
                  </a:lnTo>
                  <a:lnTo>
                    <a:pt x="257741" y="1659604"/>
                  </a:lnTo>
                  <a:lnTo>
                    <a:pt x="228764" y="1626019"/>
                  </a:lnTo>
                  <a:lnTo>
                    <a:pt x="201224" y="1590680"/>
                  </a:lnTo>
                  <a:lnTo>
                    <a:pt x="175182" y="1553661"/>
                  </a:lnTo>
                  <a:lnTo>
                    <a:pt x="150697" y="1515034"/>
                  </a:lnTo>
                  <a:lnTo>
                    <a:pt x="127828" y="1474870"/>
                  </a:lnTo>
                  <a:lnTo>
                    <a:pt x="106636" y="1433244"/>
                  </a:lnTo>
                  <a:lnTo>
                    <a:pt x="87179" y="1390228"/>
                  </a:lnTo>
                  <a:lnTo>
                    <a:pt x="69517" y="1345894"/>
                  </a:lnTo>
                  <a:lnTo>
                    <a:pt x="53710" y="1300315"/>
                  </a:lnTo>
                  <a:lnTo>
                    <a:pt x="39818" y="1253563"/>
                  </a:lnTo>
                  <a:lnTo>
                    <a:pt x="27899" y="1205712"/>
                  </a:lnTo>
                  <a:lnTo>
                    <a:pt x="18014" y="1156833"/>
                  </a:lnTo>
                  <a:lnTo>
                    <a:pt x="10222" y="1107000"/>
                  </a:lnTo>
                  <a:lnTo>
                    <a:pt x="4583" y="1056285"/>
                  </a:lnTo>
                  <a:lnTo>
                    <a:pt x="1155" y="1004761"/>
                  </a:lnTo>
                  <a:lnTo>
                    <a:pt x="0" y="9525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19800" y="1943100"/>
            <a:ext cx="1562100" cy="1435100"/>
            <a:chOff x="6019800" y="1943100"/>
            <a:chExt cx="1562100" cy="14351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774700" y="0"/>
                  </a:moveTo>
                  <a:lnTo>
                    <a:pt x="723763" y="1512"/>
                  </a:lnTo>
                  <a:lnTo>
                    <a:pt x="673706" y="5988"/>
                  </a:lnTo>
                  <a:lnTo>
                    <a:pt x="624631" y="13333"/>
                  </a:lnTo>
                  <a:lnTo>
                    <a:pt x="576639" y="23454"/>
                  </a:lnTo>
                  <a:lnTo>
                    <a:pt x="529834" y="36257"/>
                  </a:lnTo>
                  <a:lnTo>
                    <a:pt x="484317" y="51648"/>
                  </a:lnTo>
                  <a:lnTo>
                    <a:pt x="440190" y="69534"/>
                  </a:lnTo>
                  <a:lnTo>
                    <a:pt x="397556" y="89820"/>
                  </a:lnTo>
                  <a:lnTo>
                    <a:pt x="356515" y="112413"/>
                  </a:lnTo>
                  <a:lnTo>
                    <a:pt x="317172" y="137220"/>
                  </a:lnTo>
                  <a:lnTo>
                    <a:pt x="279626" y="164146"/>
                  </a:lnTo>
                  <a:lnTo>
                    <a:pt x="243981" y="193099"/>
                  </a:lnTo>
                  <a:lnTo>
                    <a:pt x="210339" y="223983"/>
                  </a:lnTo>
                  <a:lnTo>
                    <a:pt x="178802" y="256706"/>
                  </a:lnTo>
                  <a:lnTo>
                    <a:pt x="149472" y="291174"/>
                  </a:lnTo>
                  <a:lnTo>
                    <a:pt x="122450" y="327293"/>
                  </a:lnTo>
                  <a:lnTo>
                    <a:pt x="97839" y="364970"/>
                  </a:lnTo>
                  <a:lnTo>
                    <a:pt x="75742" y="404109"/>
                  </a:lnTo>
                  <a:lnTo>
                    <a:pt x="56259" y="444619"/>
                  </a:lnTo>
                  <a:lnTo>
                    <a:pt x="39494" y="486406"/>
                  </a:lnTo>
                  <a:lnTo>
                    <a:pt x="25548" y="529374"/>
                  </a:lnTo>
                  <a:lnTo>
                    <a:pt x="14524" y="573432"/>
                  </a:lnTo>
                  <a:lnTo>
                    <a:pt x="6523" y="618484"/>
                  </a:lnTo>
                  <a:lnTo>
                    <a:pt x="1647" y="664438"/>
                  </a:lnTo>
                  <a:lnTo>
                    <a:pt x="0" y="711200"/>
                  </a:lnTo>
                  <a:lnTo>
                    <a:pt x="1647" y="757961"/>
                  </a:lnTo>
                  <a:lnTo>
                    <a:pt x="6523" y="803915"/>
                  </a:lnTo>
                  <a:lnTo>
                    <a:pt x="14524" y="848967"/>
                  </a:lnTo>
                  <a:lnTo>
                    <a:pt x="25548" y="893025"/>
                  </a:lnTo>
                  <a:lnTo>
                    <a:pt x="39494" y="935993"/>
                  </a:lnTo>
                  <a:lnTo>
                    <a:pt x="56259" y="977780"/>
                  </a:lnTo>
                  <a:lnTo>
                    <a:pt x="75742" y="1018290"/>
                  </a:lnTo>
                  <a:lnTo>
                    <a:pt x="97839" y="1057429"/>
                  </a:lnTo>
                  <a:lnTo>
                    <a:pt x="122450" y="1095106"/>
                  </a:lnTo>
                  <a:lnTo>
                    <a:pt x="149472" y="1131225"/>
                  </a:lnTo>
                  <a:lnTo>
                    <a:pt x="178802" y="1165693"/>
                  </a:lnTo>
                  <a:lnTo>
                    <a:pt x="210339" y="1198416"/>
                  </a:lnTo>
                  <a:lnTo>
                    <a:pt x="243981" y="1229300"/>
                  </a:lnTo>
                  <a:lnTo>
                    <a:pt x="279626" y="1258253"/>
                  </a:lnTo>
                  <a:lnTo>
                    <a:pt x="317172" y="1285179"/>
                  </a:lnTo>
                  <a:lnTo>
                    <a:pt x="356515" y="1309986"/>
                  </a:lnTo>
                  <a:lnTo>
                    <a:pt x="397556" y="1332579"/>
                  </a:lnTo>
                  <a:lnTo>
                    <a:pt x="440190" y="1352865"/>
                  </a:lnTo>
                  <a:lnTo>
                    <a:pt x="484317" y="1370751"/>
                  </a:lnTo>
                  <a:lnTo>
                    <a:pt x="529834" y="1386142"/>
                  </a:lnTo>
                  <a:lnTo>
                    <a:pt x="576639" y="1398945"/>
                  </a:lnTo>
                  <a:lnTo>
                    <a:pt x="624631" y="1409066"/>
                  </a:lnTo>
                  <a:lnTo>
                    <a:pt x="673706" y="1416411"/>
                  </a:lnTo>
                  <a:lnTo>
                    <a:pt x="723763" y="1420887"/>
                  </a:lnTo>
                  <a:lnTo>
                    <a:pt x="774700" y="1422400"/>
                  </a:lnTo>
                  <a:lnTo>
                    <a:pt x="825636" y="1420887"/>
                  </a:lnTo>
                  <a:lnTo>
                    <a:pt x="875693" y="1416411"/>
                  </a:lnTo>
                  <a:lnTo>
                    <a:pt x="924768" y="1409066"/>
                  </a:lnTo>
                  <a:lnTo>
                    <a:pt x="972760" y="1398945"/>
                  </a:lnTo>
                  <a:lnTo>
                    <a:pt x="1019565" y="1386142"/>
                  </a:lnTo>
                  <a:lnTo>
                    <a:pt x="1065082" y="1370751"/>
                  </a:lnTo>
                  <a:lnTo>
                    <a:pt x="1109209" y="1352865"/>
                  </a:lnTo>
                  <a:lnTo>
                    <a:pt x="1151843" y="1332579"/>
                  </a:lnTo>
                  <a:lnTo>
                    <a:pt x="1192884" y="1309986"/>
                  </a:lnTo>
                  <a:lnTo>
                    <a:pt x="1232227" y="1285179"/>
                  </a:lnTo>
                  <a:lnTo>
                    <a:pt x="1269773" y="1258253"/>
                  </a:lnTo>
                  <a:lnTo>
                    <a:pt x="1305418" y="1229300"/>
                  </a:lnTo>
                  <a:lnTo>
                    <a:pt x="1339060" y="1198416"/>
                  </a:lnTo>
                  <a:lnTo>
                    <a:pt x="1370597" y="1165693"/>
                  </a:lnTo>
                  <a:lnTo>
                    <a:pt x="1399927" y="1131225"/>
                  </a:lnTo>
                  <a:lnTo>
                    <a:pt x="1426949" y="1095106"/>
                  </a:lnTo>
                  <a:lnTo>
                    <a:pt x="1451560" y="1057429"/>
                  </a:lnTo>
                  <a:lnTo>
                    <a:pt x="1473657" y="1018290"/>
                  </a:lnTo>
                  <a:lnTo>
                    <a:pt x="1493140" y="977780"/>
                  </a:lnTo>
                  <a:lnTo>
                    <a:pt x="1509905" y="935993"/>
                  </a:lnTo>
                  <a:lnTo>
                    <a:pt x="1523851" y="893025"/>
                  </a:lnTo>
                  <a:lnTo>
                    <a:pt x="1534875" y="848967"/>
                  </a:lnTo>
                  <a:lnTo>
                    <a:pt x="1542876" y="803915"/>
                  </a:lnTo>
                  <a:lnTo>
                    <a:pt x="1547752" y="757961"/>
                  </a:lnTo>
                  <a:lnTo>
                    <a:pt x="1549400" y="711200"/>
                  </a:lnTo>
                  <a:lnTo>
                    <a:pt x="1547752" y="664438"/>
                  </a:lnTo>
                  <a:lnTo>
                    <a:pt x="1542876" y="618484"/>
                  </a:lnTo>
                  <a:lnTo>
                    <a:pt x="1534875" y="573432"/>
                  </a:lnTo>
                  <a:lnTo>
                    <a:pt x="1523851" y="529374"/>
                  </a:lnTo>
                  <a:lnTo>
                    <a:pt x="1509905" y="486406"/>
                  </a:lnTo>
                  <a:lnTo>
                    <a:pt x="1493140" y="444619"/>
                  </a:lnTo>
                  <a:lnTo>
                    <a:pt x="1473657" y="404109"/>
                  </a:lnTo>
                  <a:lnTo>
                    <a:pt x="1451560" y="364970"/>
                  </a:lnTo>
                  <a:lnTo>
                    <a:pt x="1426949" y="327293"/>
                  </a:lnTo>
                  <a:lnTo>
                    <a:pt x="1399927" y="291174"/>
                  </a:lnTo>
                  <a:lnTo>
                    <a:pt x="1370597" y="256706"/>
                  </a:lnTo>
                  <a:lnTo>
                    <a:pt x="1339060" y="223983"/>
                  </a:lnTo>
                  <a:lnTo>
                    <a:pt x="1305418" y="193099"/>
                  </a:lnTo>
                  <a:lnTo>
                    <a:pt x="1269773" y="164146"/>
                  </a:lnTo>
                  <a:lnTo>
                    <a:pt x="1232227" y="137220"/>
                  </a:lnTo>
                  <a:lnTo>
                    <a:pt x="1192884" y="112413"/>
                  </a:lnTo>
                  <a:lnTo>
                    <a:pt x="1151843" y="89820"/>
                  </a:lnTo>
                  <a:lnTo>
                    <a:pt x="1109209" y="69534"/>
                  </a:lnTo>
                  <a:lnTo>
                    <a:pt x="1065082" y="51648"/>
                  </a:lnTo>
                  <a:lnTo>
                    <a:pt x="1019565" y="36257"/>
                  </a:lnTo>
                  <a:lnTo>
                    <a:pt x="972760" y="23454"/>
                  </a:lnTo>
                  <a:lnTo>
                    <a:pt x="924768" y="13333"/>
                  </a:lnTo>
                  <a:lnTo>
                    <a:pt x="875693" y="5988"/>
                  </a:lnTo>
                  <a:lnTo>
                    <a:pt x="825636" y="1512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0" y="711200"/>
                  </a:moveTo>
                  <a:lnTo>
                    <a:pt x="1647" y="664438"/>
                  </a:lnTo>
                  <a:lnTo>
                    <a:pt x="6523" y="618484"/>
                  </a:lnTo>
                  <a:lnTo>
                    <a:pt x="14524" y="573431"/>
                  </a:lnTo>
                  <a:lnTo>
                    <a:pt x="25548" y="529374"/>
                  </a:lnTo>
                  <a:lnTo>
                    <a:pt x="39494" y="486405"/>
                  </a:lnTo>
                  <a:lnTo>
                    <a:pt x="56259" y="444619"/>
                  </a:lnTo>
                  <a:lnTo>
                    <a:pt x="75742" y="404109"/>
                  </a:lnTo>
                  <a:lnTo>
                    <a:pt x="97839" y="364969"/>
                  </a:lnTo>
                  <a:lnTo>
                    <a:pt x="122450" y="327293"/>
                  </a:lnTo>
                  <a:lnTo>
                    <a:pt x="149472" y="291174"/>
                  </a:lnTo>
                  <a:lnTo>
                    <a:pt x="178802" y="256706"/>
                  </a:lnTo>
                  <a:lnTo>
                    <a:pt x="210340" y="223983"/>
                  </a:lnTo>
                  <a:lnTo>
                    <a:pt x="243982" y="193099"/>
                  </a:lnTo>
                  <a:lnTo>
                    <a:pt x="279626" y="164146"/>
                  </a:lnTo>
                  <a:lnTo>
                    <a:pt x="317172" y="137220"/>
                  </a:lnTo>
                  <a:lnTo>
                    <a:pt x="356516" y="112413"/>
                  </a:lnTo>
                  <a:lnTo>
                    <a:pt x="397556" y="89820"/>
                  </a:lnTo>
                  <a:lnTo>
                    <a:pt x="440191" y="69533"/>
                  </a:lnTo>
                  <a:lnTo>
                    <a:pt x="484317" y="51648"/>
                  </a:lnTo>
                  <a:lnTo>
                    <a:pt x="529834" y="36257"/>
                  </a:lnTo>
                  <a:lnTo>
                    <a:pt x="576640" y="23454"/>
                  </a:lnTo>
                  <a:lnTo>
                    <a:pt x="624631" y="13333"/>
                  </a:lnTo>
                  <a:lnTo>
                    <a:pt x="673706" y="5988"/>
                  </a:lnTo>
                  <a:lnTo>
                    <a:pt x="723763" y="1512"/>
                  </a:lnTo>
                  <a:lnTo>
                    <a:pt x="774700" y="0"/>
                  </a:lnTo>
                  <a:lnTo>
                    <a:pt x="825636" y="1512"/>
                  </a:lnTo>
                  <a:lnTo>
                    <a:pt x="875693" y="5988"/>
                  </a:lnTo>
                  <a:lnTo>
                    <a:pt x="924768" y="13333"/>
                  </a:lnTo>
                  <a:lnTo>
                    <a:pt x="972759" y="23454"/>
                  </a:lnTo>
                  <a:lnTo>
                    <a:pt x="1019565" y="36257"/>
                  </a:lnTo>
                  <a:lnTo>
                    <a:pt x="1065082" y="51648"/>
                  </a:lnTo>
                  <a:lnTo>
                    <a:pt x="1109209" y="69533"/>
                  </a:lnTo>
                  <a:lnTo>
                    <a:pt x="1151843" y="89820"/>
                  </a:lnTo>
                  <a:lnTo>
                    <a:pt x="1192883" y="112413"/>
                  </a:lnTo>
                  <a:lnTo>
                    <a:pt x="1232227" y="137220"/>
                  </a:lnTo>
                  <a:lnTo>
                    <a:pt x="1269773" y="164146"/>
                  </a:lnTo>
                  <a:lnTo>
                    <a:pt x="1305417" y="193099"/>
                  </a:lnTo>
                  <a:lnTo>
                    <a:pt x="1339059" y="223983"/>
                  </a:lnTo>
                  <a:lnTo>
                    <a:pt x="1370597" y="256706"/>
                  </a:lnTo>
                  <a:lnTo>
                    <a:pt x="1399927" y="291174"/>
                  </a:lnTo>
                  <a:lnTo>
                    <a:pt x="1426949" y="327293"/>
                  </a:lnTo>
                  <a:lnTo>
                    <a:pt x="1451560" y="364969"/>
                  </a:lnTo>
                  <a:lnTo>
                    <a:pt x="1473657" y="404109"/>
                  </a:lnTo>
                  <a:lnTo>
                    <a:pt x="1493140" y="444619"/>
                  </a:lnTo>
                  <a:lnTo>
                    <a:pt x="1509905" y="486405"/>
                  </a:lnTo>
                  <a:lnTo>
                    <a:pt x="1523851" y="529374"/>
                  </a:lnTo>
                  <a:lnTo>
                    <a:pt x="1534875" y="573431"/>
                  </a:lnTo>
                  <a:lnTo>
                    <a:pt x="1542876" y="618484"/>
                  </a:lnTo>
                  <a:lnTo>
                    <a:pt x="1547752" y="664438"/>
                  </a:lnTo>
                  <a:lnTo>
                    <a:pt x="1549400" y="711200"/>
                  </a:lnTo>
                  <a:lnTo>
                    <a:pt x="1547752" y="757961"/>
                  </a:lnTo>
                  <a:lnTo>
                    <a:pt x="1542876" y="803915"/>
                  </a:lnTo>
                  <a:lnTo>
                    <a:pt x="1534875" y="848968"/>
                  </a:lnTo>
                  <a:lnTo>
                    <a:pt x="1523851" y="893025"/>
                  </a:lnTo>
                  <a:lnTo>
                    <a:pt x="1509905" y="935994"/>
                  </a:lnTo>
                  <a:lnTo>
                    <a:pt x="1493140" y="977780"/>
                  </a:lnTo>
                  <a:lnTo>
                    <a:pt x="1473657" y="1018290"/>
                  </a:lnTo>
                  <a:lnTo>
                    <a:pt x="1451560" y="1057430"/>
                  </a:lnTo>
                  <a:lnTo>
                    <a:pt x="1426949" y="1095106"/>
                  </a:lnTo>
                  <a:lnTo>
                    <a:pt x="1399927" y="1131225"/>
                  </a:lnTo>
                  <a:lnTo>
                    <a:pt x="1370597" y="1165693"/>
                  </a:lnTo>
                  <a:lnTo>
                    <a:pt x="1339059" y="1198416"/>
                  </a:lnTo>
                  <a:lnTo>
                    <a:pt x="1305417" y="1229300"/>
                  </a:lnTo>
                  <a:lnTo>
                    <a:pt x="1269773" y="1258253"/>
                  </a:lnTo>
                  <a:lnTo>
                    <a:pt x="1232227" y="1285179"/>
                  </a:lnTo>
                  <a:lnTo>
                    <a:pt x="1192883" y="1309986"/>
                  </a:lnTo>
                  <a:lnTo>
                    <a:pt x="1151843" y="1332579"/>
                  </a:lnTo>
                  <a:lnTo>
                    <a:pt x="1109209" y="1352866"/>
                  </a:lnTo>
                  <a:lnTo>
                    <a:pt x="1065082" y="1370751"/>
                  </a:lnTo>
                  <a:lnTo>
                    <a:pt x="1019565" y="1386142"/>
                  </a:lnTo>
                  <a:lnTo>
                    <a:pt x="972759" y="1398945"/>
                  </a:lnTo>
                  <a:lnTo>
                    <a:pt x="924768" y="1409066"/>
                  </a:lnTo>
                  <a:lnTo>
                    <a:pt x="875693" y="1416411"/>
                  </a:lnTo>
                  <a:lnTo>
                    <a:pt x="825636" y="1420887"/>
                  </a:lnTo>
                  <a:lnTo>
                    <a:pt x="774700" y="1422400"/>
                  </a:lnTo>
                  <a:lnTo>
                    <a:pt x="723763" y="1420887"/>
                  </a:lnTo>
                  <a:lnTo>
                    <a:pt x="673706" y="1416411"/>
                  </a:lnTo>
                  <a:lnTo>
                    <a:pt x="624631" y="1409066"/>
                  </a:lnTo>
                  <a:lnTo>
                    <a:pt x="576640" y="1398945"/>
                  </a:lnTo>
                  <a:lnTo>
                    <a:pt x="529834" y="1386142"/>
                  </a:lnTo>
                  <a:lnTo>
                    <a:pt x="484317" y="1370751"/>
                  </a:lnTo>
                  <a:lnTo>
                    <a:pt x="440191" y="1352866"/>
                  </a:lnTo>
                  <a:lnTo>
                    <a:pt x="397556" y="1332579"/>
                  </a:lnTo>
                  <a:lnTo>
                    <a:pt x="356516" y="1309986"/>
                  </a:lnTo>
                  <a:lnTo>
                    <a:pt x="317172" y="1285179"/>
                  </a:lnTo>
                  <a:lnTo>
                    <a:pt x="279626" y="1258253"/>
                  </a:lnTo>
                  <a:lnTo>
                    <a:pt x="243982" y="1229300"/>
                  </a:lnTo>
                  <a:lnTo>
                    <a:pt x="210340" y="1198416"/>
                  </a:lnTo>
                  <a:lnTo>
                    <a:pt x="178802" y="1165693"/>
                  </a:lnTo>
                  <a:lnTo>
                    <a:pt x="149472" y="1131225"/>
                  </a:lnTo>
                  <a:lnTo>
                    <a:pt x="122450" y="1095106"/>
                  </a:lnTo>
                  <a:lnTo>
                    <a:pt x="97839" y="1057430"/>
                  </a:lnTo>
                  <a:lnTo>
                    <a:pt x="75742" y="1018290"/>
                  </a:lnTo>
                  <a:lnTo>
                    <a:pt x="56259" y="977780"/>
                  </a:lnTo>
                  <a:lnTo>
                    <a:pt x="39494" y="935994"/>
                  </a:lnTo>
                  <a:lnTo>
                    <a:pt x="25548" y="893025"/>
                  </a:lnTo>
                  <a:lnTo>
                    <a:pt x="14524" y="848968"/>
                  </a:lnTo>
                  <a:lnTo>
                    <a:pt x="6523" y="803915"/>
                  </a:lnTo>
                  <a:lnTo>
                    <a:pt x="1647" y="757961"/>
                  </a:lnTo>
                  <a:lnTo>
                    <a:pt x="0" y="7112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842000" y="4381500"/>
            <a:ext cx="1892300" cy="2482850"/>
            <a:chOff x="5842000" y="4381500"/>
            <a:chExt cx="1892300" cy="248285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48350" y="4387850"/>
              <a:ext cx="1879600" cy="2470150"/>
            </a:xfrm>
            <a:custGeom>
              <a:avLst/>
              <a:gdLst/>
              <a:ahLst/>
              <a:cxnLst/>
              <a:rect l="l" t="t" r="r" b="b"/>
              <a:pathLst>
                <a:path w="1879600" h="2470150">
                  <a:moveTo>
                    <a:pt x="939800" y="0"/>
                  </a:moveTo>
                  <a:lnTo>
                    <a:pt x="897937" y="1206"/>
                  </a:lnTo>
                  <a:lnTo>
                    <a:pt x="856544" y="4792"/>
                  </a:lnTo>
                  <a:lnTo>
                    <a:pt x="815657" y="10707"/>
                  </a:lnTo>
                  <a:lnTo>
                    <a:pt x="775316" y="18900"/>
                  </a:lnTo>
                  <a:lnTo>
                    <a:pt x="735559" y="29323"/>
                  </a:lnTo>
                  <a:lnTo>
                    <a:pt x="696423" y="41923"/>
                  </a:lnTo>
                  <a:lnTo>
                    <a:pt x="657947" y="56651"/>
                  </a:lnTo>
                  <a:lnTo>
                    <a:pt x="620169" y="73456"/>
                  </a:lnTo>
                  <a:lnTo>
                    <a:pt x="583128" y="92288"/>
                  </a:lnTo>
                  <a:lnTo>
                    <a:pt x="546861" y="113097"/>
                  </a:lnTo>
                  <a:lnTo>
                    <a:pt x="511406" y="135833"/>
                  </a:lnTo>
                  <a:lnTo>
                    <a:pt x="476803" y="160445"/>
                  </a:lnTo>
                  <a:lnTo>
                    <a:pt x="443089" y="186882"/>
                  </a:lnTo>
                  <a:lnTo>
                    <a:pt x="410302" y="215095"/>
                  </a:lnTo>
                  <a:lnTo>
                    <a:pt x="378480" y="245033"/>
                  </a:lnTo>
                  <a:lnTo>
                    <a:pt x="347663" y="276646"/>
                  </a:lnTo>
                  <a:lnTo>
                    <a:pt x="317887" y="309883"/>
                  </a:lnTo>
                  <a:lnTo>
                    <a:pt x="289191" y="344694"/>
                  </a:lnTo>
                  <a:lnTo>
                    <a:pt x="261614" y="381029"/>
                  </a:lnTo>
                  <a:lnTo>
                    <a:pt x="235193" y="418838"/>
                  </a:lnTo>
                  <a:lnTo>
                    <a:pt x="209967" y="458069"/>
                  </a:lnTo>
                  <a:lnTo>
                    <a:pt x="185974" y="498674"/>
                  </a:lnTo>
                  <a:lnTo>
                    <a:pt x="163251" y="540601"/>
                  </a:lnTo>
                  <a:lnTo>
                    <a:pt x="141839" y="583800"/>
                  </a:lnTo>
                  <a:lnTo>
                    <a:pt x="121773" y="628220"/>
                  </a:lnTo>
                  <a:lnTo>
                    <a:pt x="103094" y="673813"/>
                  </a:lnTo>
                  <a:lnTo>
                    <a:pt x="85838" y="720526"/>
                  </a:lnTo>
                  <a:lnTo>
                    <a:pt x="70044" y="768310"/>
                  </a:lnTo>
                  <a:lnTo>
                    <a:pt x="55751" y="817115"/>
                  </a:lnTo>
                  <a:lnTo>
                    <a:pt x="42996" y="866890"/>
                  </a:lnTo>
                  <a:lnTo>
                    <a:pt x="31818" y="917584"/>
                  </a:lnTo>
                  <a:lnTo>
                    <a:pt x="22255" y="969148"/>
                  </a:lnTo>
                  <a:lnTo>
                    <a:pt x="14345" y="1021532"/>
                  </a:lnTo>
                  <a:lnTo>
                    <a:pt x="8126" y="1074684"/>
                  </a:lnTo>
                  <a:lnTo>
                    <a:pt x="3637" y="1128554"/>
                  </a:lnTo>
                  <a:lnTo>
                    <a:pt x="915" y="1183093"/>
                  </a:lnTo>
                  <a:lnTo>
                    <a:pt x="0" y="1238250"/>
                  </a:lnTo>
                  <a:lnTo>
                    <a:pt x="915" y="1293406"/>
                  </a:lnTo>
                  <a:lnTo>
                    <a:pt x="3637" y="1347945"/>
                  </a:lnTo>
                  <a:lnTo>
                    <a:pt x="8126" y="1401815"/>
                  </a:lnTo>
                  <a:lnTo>
                    <a:pt x="14345" y="1454967"/>
                  </a:lnTo>
                  <a:lnTo>
                    <a:pt x="22255" y="1507350"/>
                  </a:lnTo>
                  <a:lnTo>
                    <a:pt x="31818" y="1558915"/>
                  </a:lnTo>
                  <a:lnTo>
                    <a:pt x="42996" y="1609609"/>
                  </a:lnTo>
                  <a:lnTo>
                    <a:pt x="55751" y="1659384"/>
                  </a:lnTo>
                  <a:lnTo>
                    <a:pt x="70044" y="1708189"/>
                  </a:lnTo>
                  <a:lnTo>
                    <a:pt x="85838" y="1755973"/>
                  </a:lnTo>
                  <a:lnTo>
                    <a:pt x="103094" y="1802686"/>
                  </a:lnTo>
                  <a:lnTo>
                    <a:pt x="121773" y="1848278"/>
                  </a:lnTo>
                  <a:lnTo>
                    <a:pt x="141839" y="1892699"/>
                  </a:lnTo>
                  <a:lnTo>
                    <a:pt x="163251" y="1935898"/>
                  </a:lnTo>
                  <a:lnTo>
                    <a:pt x="185974" y="1977825"/>
                  </a:lnTo>
                  <a:lnTo>
                    <a:pt x="209967" y="2018429"/>
                  </a:lnTo>
                  <a:lnTo>
                    <a:pt x="235193" y="2057661"/>
                  </a:lnTo>
                  <a:lnTo>
                    <a:pt x="261614" y="2095470"/>
                  </a:lnTo>
                  <a:lnTo>
                    <a:pt x="289191" y="2131805"/>
                  </a:lnTo>
                  <a:lnTo>
                    <a:pt x="317887" y="2166616"/>
                  </a:lnTo>
                  <a:lnTo>
                    <a:pt x="347663" y="2199853"/>
                  </a:lnTo>
                  <a:lnTo>
                    <a:pt x="378480" y="2231466"/>
                  </a:lnTo>
                  <a:lnTo>
                    <a:pt x="410302" y="2261404"/>
                  </a:lnTo>
                  <a:lnTo>
                    <a:pt x="443089" y="2289617"/>
                  </a:lnTo>
                  <a:lnTo>
                    <a:pt x="476803" y="2316054"/>
                  </a:lnTo>
                  <a:lnTo>
                    <a:pt x="511406" y="2340666"/>
                  </a:lnTo>
                  <a:lnTo>
                    <a:pt x="546861" y="2363401"/>
                  </a:lnTo>
                  <a:lnTo>
                    <a:pt x="583128" y="2384211"/>
                  </a:lnTo>
                  <a:lnTo>
                    <a:pt x="620169" y="2403043"/>
                  </a:lnTo>
                  <a:lnTo>
                    <a:pt x="657947" y="2419848"/>
                  </a:lnTo>
                  <a:lnTo>
                    <a:pt x="696423" y="2434576"/>
                  </a:lnTo>
                  <a:lnTo>
                    <a:pt x="735559" y="2447176"/>
                  </a:lnTo>
                  <a:lnTo>
                    <a:pt x="775316" y="2457599"/>
                  </a:lnTo>
                  <a:lnTo>
                    <a:pt x="815657" y="2465792"/>
                  </a:lnTo>
                  <a:lnTo>
                    <a:pt x="845776" y="2470150"/>
                  </a:lnTo>
                  <a:lnTo>
                    <a:pt x="1033823" y="2470150"/>
                  </a:lnTo>
                  <a:lnTo>
                    <a:pt x="1104283" y="2457599"/>
                  </a:lnTo>
                  <a:lnTo>
                    <a:pt x="1144040" y="2447176"/>
                  </a:lnTo>
                  <a:lnTo>
                    <a:pt x="1183176" y="2434576"/>
                  </a:lnTo>
                  <a:lnTo>
                    <a:pt x="1221652" y="2419848"/>
                  </a:lnTo>
                  <a:lnTo>
                    <a:pt x="1259430" y="2403043"/>
                  </a:lnTo>
                  <a:lnTo>
                    <a:pt x="1296471" y="2384211"/>
                  </a:lnTo>
                  <a:lnTo>
                    <a:pt x="1332738" y="2363401"/>
                  </a:lnTo>
                  <a:lnTo>
                    <a:pt x="1368193" y="2340666"/>
                  </a:lnTo>
                  <a:lnTo>
                    <a:pt x="1402796" y="2316054"/>
                  </a:lnTo>
                  <a:lnTo>
                    <a:pt x="1436510" y="2289617"/>
                  </a:lnTo>
                  <a:lnTo>
                    <a:pt x="1469297" y="2261404"/>
                  </a:lnTo>
                  <a:lnTo>
                    <a:pt x="1501119" y="2231466"/>
                  </a:lnTo>
                  <a:lnTo>
                    <a:pt x="1531936" y="2199853"/>
                  </a:lnTo>
                  <a:lnTo>
                    <a:pt x="1561712" y="2166616"/>
                  </a:lnTo>
                  <a:lnTo>
                    <a:pt x="1590408" y="2131805"/>
                  </a:lnTo>
                  <a:lnTo>
                    <a:pt x="1617985" y="2095470"/>
                  </a:lnTo>
                  <a:lnTo>
                    <a:pt x="1644406" y="2057661"/>
                  </a:lnTo>
                  <a:lnTo>
                    <a:pt x="1669632" y="2018429"/>
                  </a:lnTo>
                  <a:lnTo>
                    <a:pt x="1693625" y="1977825"/>
                  </a:lnTo>
                  <a:lnTo>
                    <a:pt x="1716348" y="1935898"/>
                  </a:lnTo>
                  <a:lnTo>
                    <a:pt x="1737760" y="1892699"/>
                  </a:lnTo>
                  <a:lnTo>
                    <a:pt x="1757826" y="1848278"/>
                  </a:lnTo>
                  <a:lnTo>
                    <a:pt x="1776505" y="1802686"/>
                  </a:lnTo>
                  <a:lnTo>
                    <a:pt x="1793761" y="1755973"/>
                  </a:lnTo>
                  <a:lnTo>
                    <a:pt x="1809555" y="1708189"/>
                  </a:lnTo>
                  <a:lnTo>
                    <a:pt x="1823848" y="1659384"/>
                  </a:lnTo>
                  <a:lnTo>
                    <a:pt x="1836603" y="1609609"/>
                  </a:lnTo>
                  <a:lnTo>
                    <a:pt x="1847781" y="1558915"/>
                  </a:lnTo>
                  <a:lnTo>
                    <a:pt x="1857344" y="1507350"/>
                  </a:lnTo>
                  <a:lnTo>
                    <a:pt x="1865254" y="1454967"/>
                  </a:lnTo>
                  <a:lnTo>
                    <a:pt x="1871473" y="1401815"/>
                  </a:lnTo>
                  <a:lnTo>
                    <a:pt x="1875962" y="1347945"/>
                  </a:lnTo>
                  <a:lnTo>
                    <a:pt x="1878684" y="1293406"/>
                  </a:lnTo>
                  <a:lnTo>
                    <a:pt x="1879600" y="1238250"/>
                  </a:lnTo>
                  <a:lnTo>
                    <a:pt x="1878684" y="1183093"/>
                  </a:lnTo>
                  <a:lnTo>
                    <a:pt x="1875962" y="1128554"/>
                  </a:lnTo>
                  <a:lnTo>
                    <a:pt x="1871473" y="1074684"/>
                  </a:lnTo>
                  <a:lnTo>
                    <a:pt x="1865254" y="1021532"/>
                  </a:lnTo>
                  <a:lnTo>
                    <a:pt x="1857344" y="969148"/>
                  </a:lnTo>
                  <a:lnTo>
                    <a:pt x="1847781" y="917584"/>
                  </a:lnTo>
                  <a:lnTo>
                    <a:pt x="1836603" y="866890"/>
                  </a:lnTo>
                  <a:lnTo>
                    <a:pt x="1823848" y="817115"/>
                  </a:lnTo>
                  <a:lnTo>
                    <a:pt x="1809555" y="768310"/>
                  </a:lnTo>
                  <a:lnTo>
                    <a:pt x="1793761" y="720526"/>
                  </a:lnTo>
                  <a:lnTo>
                    <a:pt x="1776505" y="673813"/>
                  </a:lnTo>
                  <a:lnTo>
                    <a:pt x="1757826" y="628220"/>
                  </a:lnTo>
                  <a:lnTo>
                    <a:pt x="1737760" y="583800"/>
                  </a:lnTo>
                  <a:lnTo>
                    <a:pt x="1716348" y="540601"/>
                  </a:lnTo>
                  <a:lnTo>
                    <a:pt x="1693625" y="498674"/>
                  </a:lnTo>
                  <a:lnTo>
                    <a:pt x="1669632" y="458069"/>
                  </a:lnTo>
                  <a:lnTo>
                    <a:pt x="1644406" y="418838"/>
                  </a:lnTo>
                  <a:lnTo>
                    <a:pt x="1617985" y="381029"/>
                  </a:lnTo>
                  <a:lnTo>
                    <a:pt x="1590408" y="344694"/>
                  </a:lnTo>
                  <a:lnTo>
                    <a:pt x="1561712" y="309883"/>
                  </a:lnTo>
                  <a:lnTo>
                    <a:pt x="1531936" y="276646"/>
                  </a:lnTo>
                  <a:lnTo>
                    <a:pt x="1501119" y="245033"/>
                  </a:lnTo>
                  <a:lnTo>
                    <a:pt x="1469297" y="215095"/>
                  </a:lnTo>
                  <a:lnTo>
                    <a:pt x="1436510" y="186882"/>
                  </a:lnTo>
                  <a:lnTo>
                    <a:pt x="1402796" y="160445"/>
                  </a:lnTo>
                  <a:lnTo>
                    <a:pt x="1368193" y="135833"/>
                  </a:lnTo>
                  <a:lnTo>
                    <a:pt x="1332738" y="113097"/>
                  </a:lnTo>
                  <a:lnTo>
                    <a:pt x="1296471" y="92288"/>
                  </a:lnTo>
                  <a:lnTo>
                    <a:pt x="1259430" y="73456"/>
                  </a:lnTo>
                  <a:lnTo>
                    <a:pt x="1221652" y="56651"/>
                  </a:lnTo>
                  <a:lnTo>
                    <a:pt x="1183176" y="41923"/>
                  </a:lnTo>
                  <a:lnTo>
                    <a:pt x="1144040" y="29323"/>
                  </a:lnTo>
                  <a:lnTo>
                    <a:pt x="1104283" y="18900"/>
                  </a:lnTo>
                  <a:lnTo>
                    <a:pt x="1063942" y="10707"/>
                  </a:lnTo>
                  <a:lnTo>
                    <a:pt x="1023055" y="4792"/>
                  </a:lnTo>
                  <a:lnTo>
                    <a:pt x="981662" y="1206"/>
                  </a:lnTo>
                  <a:lnTo>
                    <a:pt x="9398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48350" y="4387850"/>
              <a:ext cx="1879600" cy="2470150"/>
            </a:xfrm>
            <a:custGeom>
              <a:avLst/>
              <a:gdLst/>
              <a:ahLst/>
              <a:cxnLst/>
              <a:rect l="l" t="t" r="r" b="b"/>
              <a:pathLst>
                <a:path w="1879600" h="2470150">
                  <a:moveTo>
                    <a:pt x="0" y="1238250"/>
                  </a:moveTo>
                  <a:lnTo>
                    <a:pt x="915" y="1183093"/>
                  </a:lnTo>
                  <a:lnTo>
                    <a:pt x="3637" y="1128554"/>
                  </a:lnTo>
                  <a:lnTo>
                    <a:pt x="8126" y="1074684"/>
                  </a:lnTo>
                  <a:lnTo>
                    <a:pt x="14345" y="1021532"/>
                  </a:lnTo>
                  <a:lnTo>
                    <a:pt x="22255" y="969149"/>
                  </a:lnTo>
                  <a:lnTo>
                    <a:pt x="31818" y="917584"/>
                  </a:lnTo>
                  <a:lnTo>
                    <a:pt x="42996" y="866890"/>
                  </a:lnTo>
                  <a:lnTo>
                    <a:pt x="55751" y="817115"/>
                  </a:lnTo>
                  <a:lnTo>
                    <a:pt x="70044" y="768310"/>
                  </a:lnTo>
                  <a:lnTo>
                    <a:pt x="85838" y="720526"/>
                  </a:lnTo>
                  <a:lnTo>
                    <a:pt x="103094" y="673813"/>
                  </a:lnTo>
                  <a:lnTo>
                    <a:pt x="121773" y="628221"/>
                  </a:lnTo>
                  <a:lnTo>
                    <a:pt x="141839" y="583800"/>
                  </a:lnTo>
                  <a:lnTo>
                    <a:pt x="163252" y="540601"/>
                  </a:lnTo>
                  <a:lnTo>
                    <a:pt x="185974" y="498674"/>
                  </a:lnTo>
                  <a:lnTo>
                    <a:pt x="209967" y="458070"/>
                  </a:lnTo>
                  <a:lnTo>
                    <a:pt x="235193" y="418838"/>
                  </a:lnTo>
                  <a:lnTo>
                    <a:pt x="261614" y="381029"/>
                  </a:lnTo>
                  <a:lnTo>
                    <a:pt x="289191" y="344694"/>
                  </a:lnTo>
                  <a:lnTo>
                    <a:pt x="317887" y="309883"/>
                  </a:lnTo>
                  <a:lnTo>
                    <a:pt x="347663" y="276646"/>
                  </a:lnTo>
                  <a:lnTo>
                    <a:pt x="378481" y="245033"/>
                  </a:lnTo>
                  <a:lnTo>
                    <a:pt x="410302" y="215095"/>
                  </a:lnTo>
                  <a:lnTo>
                    <a:pt x="443089" y="186882"/>
                  </a:lnTo>
                  <a:lnTo>
                    <a:pt x="476803" y="160445"/>
                  </a:lnTo>
                  <a:lnTo>
                    <a:pt x="511407" y="135833"/>
                  </a:lnTo>
                  <a:lnTo>
                    <a:pt x="546861" y="113098"/>
                  </a:lnTo>
                  <a:lnTo>
                    <a:pt x="583128" y="92288"/>
                  </a:lnTo>
                  <a:lnTo>
                    <a:pt x="620169" y="73456"/>
                  </a:lnTo>
                  <a:lnTo>
                    <a:pt x="657947" y="56651"/>
                  </a:lnTo>
                  <a:lnTo>
                    <a:pt x="696423" y="41923"/>
                  </a:lnTo>
                  <a:lnTo>
                    <a:pt x="735559" y="29323"/>
                  </a:lnTo>
                  <a:lnTo>
                    <a:pt x="775316" y="18900"/>
                  </a:lnTo>
                  <a:lnTo>
                    <a:pt x="815657" y="10707"/>
                  </a:lnTo>
                  <a:lnTo>
                    <a:pt x="856544" y="4792"/>
                  </a:lnTo>
                  <a:lnTo>
                    <a:pt x="897937" y="1206"/>
                  </a:lnTo>
                  <a:lnTo>
                    <a:pt x="939800" y="0"/>
                  </a:lnTo>
                  <a:lnTo>
                    <a:pt x="981662" y="1206"/>
                  </a:lnTo>
                  <a:lnTo>
                    <a:pt x="1023055" y="4792"/>
                  </a:lnTo>
                  <a:lnTo>
                    <a:pt x="1063942" y="10707"/>
                  </a:lnTo>
                  <a:lnTo>
                    <a:pt x="1104283" y="18900"/>
                  </a:lnTo>
                  <a:lnTo>
                    <a:pt x="1144040" y="29323"/>
                  </a:lnTo>
                  <a:lnTo>
                    <a:pt x="1183176" y="41923"/>
                  </a:lnTo>
                  <a:lnTo>
                    <a:pt x="1221652" y="56651"/>
                  </a:lnTo>
                  <a:lnTo>
                    <a:pt x="1259430" y="73456"/>
                  </a:lnTo>
                  <a:lnTo>
                    <a:pt x="1296471" y="92288"/>
                  </a:lnTo>
                  <a:lnTo>
                    <a:pt x="1332738" y="113098"/>
                  </a:lnTo>
                  <a:lnTo>
                    <a:pt x="1368192" y="135833"/>
                  </a:lnTo>
                  <a:lnTo>
                    <a:pt x="1402796" y="160445"/>
                  </a:lnTo>
                  <a:lnTo>
                    <a:pt x="1436510" y="186882"/>
                  </a:lnTo>
                  <a:lnTo>
                    <a:pt x="1469297" y="215095"/>
                  </a:lnTo>
                  <a:lnTo>
                    <a:pt x="1501118" y="245033"/>
                  </a:lnTo>
                  <a:lnTo>
                    <a:pt x="1531936" y="276646"/>
                  </a:lnTo>
                  <a:lnTo>
                    <a:pt x="1561712" y="309883"/>
                  </a:lnTo>
                  <a:lnTo>
                    <a:pt x="1590408" y="344694"/>
                  </a:lnTo>
                  <a:lnTo>
                    <a:pt x="1617985" y="381029"/>
                  </a:lnTo>
                  <a:lnTo>
                    <a:pt x="1644406" y="418838"/>
                  </a:lnTo>
                  <a:lnTo>
                    <a:pt x="1669632" y="458070"/>
                  </a:lnTo>
                  <a:lnTo>
                    <a:pt x="1693625" y="498674"/>
                  </a:lnTo>
                  <a:lnTo>
                    <a:pt x="1716347" y="540601"/>
                  </a:lnTo>
                  <a:lnTo>
                    <a:pt x="1737760" y="583800"/>
                  </a:lnTo>
                  <a:lnTo>
                    <a:pt x="1757826" y="628221"/>
                  </a:lnTo>
                  <a:lnTo>
                    <a:pt x="1776505" y="673813"/>
                  </a:lnTo>
                  <a:lnTo>
                    <a:pt x="1793761" y="720526"/>
                  </a:lnTo>
                  <a:lnTo>
                    <a:pt x="1809555" y="768310"/>
                  </a:lnTo>
                  <a:lnTo>
                    <a:pt x="1823848" y="817115"/>
                  </a:lnTo>
                  <a:lnTo>
                    <a:pt x="1836603" y="866890"/>
                  </a:lnTo>
                  <a:lnTo>
                    <a:pt x="1847781" y="917584"/>
                  </a:lnTo>
                  <a:lnTo>
                    <a:pt x="1857344" y="969149"/>
                  </a:lnTo>
                  <a:lnTo>
                    <a:pt x="1865254" y="1021532"/>
                  </a:lnTo>
                  <a:lnTo>
                    <a:pt x="1871473" y="1074684"/>
                  </a:lnTo>
                  <a:lnTo>
                    <a:pt x="1875962" y="1128554"/>
                  </a:lnTo>
                  <a:lnTo>
                    <a:pt x="1878684" y="1183093"/>
                  </a:lnTo>
                  <a:lnTo>
                    <a:pt x="1879600" y="1238250"/>
                  </a:lnTo>
                  <a:lnTo>
                    <a:pt x="1878684" y="1293406"/>
                  </a:lnTo>
                  <a:lnTo>
                    <a:pt x="1875962" y="1347945"/>
                  </a:lnTo>
                  <a:lnTo>
                    <a:pt x="1871473" y="1401815"/>
                  </a:lnTo>
                  <a:lnTo>
                    <a:pt x="1865254" y="1454967"/>
                  </a:lnTo>
                  <a:lnTo>
                    <a:pt x="1857344" y="1507350"/>
                  </a:lnTo>
                  <a:lnTo>
                    <a:pt x="1847781" y="1558914"/>
                  </a:lnTo>
                  <a:lnTo>
                    <a:pt x="1836603" y="1609609"/>
                  </a:lnTo>
                  <a:lnTo>
                    <a:pt x="1823848" y="1659384"/>
                  </a:lnTo>
                  <a:lnTo>
                    <a:pt x="1809555" y="1708188"/>
                  </a:lnTo>
                  <a:lnTo>
                    <a:pt x="1793761" y="1755973"/>
                  </a:lnTo>
                  <a:lnTo>
                    <a:pt x="1776505" y="1802686"/>
                  </a:lnTo>
                  <a:lnTo>
                    <a:pt x="1757826" y="1848278"/>
                  </a:lnTo>
                  <a:lnTo>
                    <a:pt x="1737760" y="1892699"/>
                  </a:lnTo>
                  <a:lnTo>
                    <a:pt x="1716347" y="1935898"/>
                  </a:lnTo>
                  <a:lnTo>
                    <a:pt x="1693625" y="1977825"/>
                  </a:lnTo>
                  <a:lnTo>
                    <a:pt x="1669632" y="2018429"/>
                  </a:lnTo>
                  <a:lnTo>
                    <a:pt x="1644406" y="2057661"/>
                  </a:lnTo>
                  <a:lnTo>
                    <a:pt x="1617985" y="2095469"/>
                  </a:lnTo>
                  <a:lnTo>
                    <a:pt x="1590408" y="2131804"/>
                  </a:lnTo>
                  <a:lnTo>
                    <a:pt x="1561712" y="2166616"/>
                  </a:lnTo>
                  <a:lnTo>
                    <a:pt x="1531936" y="2199853"/>
                  </a:lnTo>
                  <a:lnTo>
                    <a:pt x="1501118" y="2231466"/>
                  </a:lnTo>
                  <a:lnTo>
                    <a:pt x="1469297" y="2261404"/>
                  </a:lnTo>
                  <a:lnTo>
                    <a:pt x="1436510" y="2289617"/>
                  </a:lnTo>
                  <a:lnTo>
                    <a:pt x="1402796" y="2316054"/>
                  </a:lnTo>
                  <a:lnTo>
                    <a:pt x="1368192" y="2340666"/>
                  </a:lnTo>
                  <a:lnTo>
                    <a:pt x="1332738" y="2363401"/>
                  </a:lnTo>
                  <a:lnTo>
                    <a:pt x="1296471" y="2384211"/>
                  </a:lnTo>
                  <a:lnTo>
                    <a:pt x="1259430" y="2403043"/>
                  </a:lnTo>
                  <a:lnTo>
                    <a:pt x="1221652" y="2419848"/>
                  </a:lnTo>
                  <a:lnTo>
                    <a:pt x="1183176" y="2434576"/>
                  </a:lnTo>
                  <a:lnTo>
                    <a:pt x="1144040" y="2447176"/>
                  </a:lnTo>
                  <a:lnTo>
                    <a:pt x="1104283" y="2457599"/>
                  </a:lnTo>
                  <a:lnTo>
                    <a:pt x="1063942" y="2465792"/>
                  </a:lnTo>
                  <a:lnTo>
                    <a:pt x="1033822" y="2470150"/>
                  </a:lnTo>
                </a:path>
                <a:path w="1879600" h="2470150">
                  <a:moveTo>
                    <a:pt x="845777" y="2470150"/>
                  </a:moveTo>
                  <a:lnTo>
                    <a:pt x="775316" y="2457599"/>
                  </a:lnTo>
                  <a:lnTo>
                    <a:pt x="735559" y="2447176"/>
                  </a:lnTo>
                  <a:lnTo>
                    <a:pt x="696423" y="2434576"/>
                  </a:lnTo>
                  <a:lnTo>
                    <a:pt x="657947" y="2419848"/>
                  </a:lnTo>
                  <a:lnTo>
                    <a:pt x="620169" y="2403043"/>
                  </a:lnTo>
                  <a:lnTo>
                    <a:pt x="583128" y="2384211"/>
                  </a:lnTo>
                  <a:lnTo>
                    <a:pt x="546861" y="2363401"/>
                  </a:lnTo>
                  <a:lnTo>
                    <a:pt x="511407" y="2340666"/>
                  </a:lnTo>
                  <a:lnTo>
                    <a:pt x="476803" y="2316054"/>
                  </a:lnTo>
                  <a:lnTo>
                    <a:pt x="443089" y="2289617"/>
                  </a:lnTo>
                  <a:lnTo>
                    <a:pt x="410302" y="2261404"/>
                  </a:lnTo>
                  <a:lnTo>
                    <a:pt x="378481" y="2231466"/>
                  </a:lnTo>
                  <a:lnTo>
                    <a:pt x="347663" y="2199853"/>
                  </a:lnTo>
                  <a:lnTo>
                    <a:pt x="317887" y="2166616"/>
                  </a:lnTo>
                  <a:lnTo>
                    <a:pt x="289191" y="2131804"/>
                  </a:lnTo>
                  <a:lnTo>
                    <a:pt x="261614" y="2095469"/>
                  </a:lnTo>
                  <a:lnTo>
                    <a:pt x="235193" y="2057661"/>
                  </a:lnTo>
                  <a:lnTo>
                    <a:pt x="209967" y="2018429"/>
                  </a:lnTo>
                  <a:lnTo>
                    <a:pt x="185974" y="1977825"/>
                  </a:lnTo>
                  <a:lnTo>
                    <a:pt x="163252" y="1935898"/>
                  </a:lnTo>
                  <a:lnTo>
                    <a:pt x="141839" y="1892699"/>
                  </a:lnTo>
                  <a:lnTo>
                    <a:pt x="121773" y="1848278"/>
                  </a:lnTo>
                  <a:lnTo>
                    <a:pt x="103094" y="1802686"/>
                  </a:lnTo>
                  <a:lnTo>
                    <a:pt x="85838" y="1755973"/>
                  </a:lnTo>
                  <a:lnTo>
                    <a:pt x="70044" y="1708188"/>
                  </a:lnTo>
                  <a:lnTo>
                    <a:pt x="55751" y="1659384"/>
                  </a:lnTo>
                  <a:lnTo>
                    <a:pt x="42996" y="1609609"/>
                  </a:lnTo>
                  <a:lnTo>
                    <a:pt x="31818" y="1558914"/>
                  </a:lnTo>
                  <a:lnTo>
                    <a:pt x="22255" y="1507350"/>
                  </a:lnTo>
                  <a:lnTo>
                    <a:pt x="14345" y="1454967"/>
                  </a:lnTo>
                  <a:lnTo>
                    <a:pt x="8126" y="1401815"/>
                  </a:lnTo>
                  <a:lnTo>
                    <a:pt x="3637" y="1347945"/>
                  </a:lnTo>
                  <a:lnTo>
                    <a:pt x="915" y="1293406"/>
                  </a:lnTo>
                  <a:lnTo>
                    <a:pt x="0" y="123825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dirty="0"/>
              <a:t>Ранее:</a:t>
            </a:r>
            <a:r>
              <a:rPr spc="-75" dirty="0"/>
              <a:t> </a:t>
            </a:r>
            <a:r>
              <a:rPr spc="-20" dirty="0"/>
              <a:t>обучение</a:t>
            </a:r>
            <a:r>
              <a:rPr spc="210" dirty="0"/>
              <a:t> </a:t>
            </a:r>
            <a:r>
              <a:rPr spc="-15" dirty="0"/>
              <a:t>на</a:t>
            </a:r>
            <a:r>
              <a:rPr spc="15" dirty="0"/>
              <a:t> </a:t>
            </a:r>
            <a:r>
              <a:rPr spc="-5" dirty="0"/>
              <a:t>размеченных</a:t>
            </a:r>
            <a:r>
              <a:rPr spc="-55" dirty="0"/>
              <a:t> </a:t>
            </a:r>
            <a:r>
              <a:rPr spc="-10" dirty="0"/>
              <a:t>данных </a:t>
            </a:r>
            <a:r>
              <a:rPr spc="-980" dirty="0"/>
              <a:t> </a:t>
            </a:r>
            <a:r>
              <a:rPr dirty="0"/>
              <a:t>(supervised</a:t>
            </a:r>
            <a:r>
              <a:rPr spc="10" dirty="0"/>
              <a:t> </a:t>
            </a:r>
            <a:r>
              <a:rPr spc="15" dirty="0"/>
              <a:t>learning)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839" y="1845945"/>
            <a:ext cx="6673850" cy="385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3329"/>
              </a:lnSpc>
              <a:spcBef>
                <a:spcPts val="100"/>
              </a:spcBef>
            </a:pPr>
            <a:r>
              <a:rPr sz="2800" spc="-10" dirty="0">
                <a:latin typeface="Cambria Math"/>
                <a:cs typeface="Cambria Math"/>
              </a:rPr>
              <a:t>Обучающая</a:t>
            </a:r>
            <a:r>
              <a:rPr sz="2800" spc="55" dirty="0">
                <a:latin typeface="Cambria Math"/>
                <a:cs typeface="Cambria Math"/>
              </a:rPr>
              <a:t> </a:t>
            </a:r>
            <a:r>
              <a:rPr sz="2800" spc="10" dirty="0">
                <a:latin typeface="Cambria Math"/>
                <a:cs typeface="Cambria Math"/>
              </a:rPr>
              <a:t>выборка:</a:t>
            </a:r>
            <a:endParaRPr sz="2800" dirty="0">
              <a:latin typeface="Cambria Math"/>
              <a:cs typeface="Cambria Math"/>
            </a:endParaRPr>
          </a:p>
          <a:p>
            <a:pPr marL="50800">
              <a:lnSpc>
                <a:spcPts val="3300"/>
              </a:lnSpc>
            </a:pPr>
            <a:r>
              <a:rPr sz="2800" spc="-95" dirty="0">
                <a:latin typeface="Cambria Math"/>
                <a:cs typeface="Cambria Math"/>
              </a:rPr>
              <a:t>𝑥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1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195" dirty="0">
                <a:latin typeface="Cambria Math"/>
                <a:cs typeface="Cambria Math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𝑥</a:t>
            </a:r>
            <a:r>
              <a:rPr sz="3000" spc="-607" baseline="-16666" dirty="0">
                <a:latin typeface="Cambria Math"/>
                <a:cs typeface="Cambria Math"/>
              </a:rPr>
              <a:t>4</a:t>
            </a:r>
            <a:r>
              <a:rPr sz="3000" baseline="-16666" dirty="0">
                <a:latin typeface="Cambria Math"/>
                <a:cs typeface="Cambria Math"/>
              </a:rPr>
              <a:t> </a:t>
            </a:r>
            <a:r>
              <a:rPr sz="3000" spc="-135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5" dirty="0">
                <a:latin typeface="Calibri"/>
                <a:cs typeface="Calibri"/>
              </a:rPr>
              <a:t>б</a:t>
            </a:r>
            <a:r>
              <a:rPr sz="2800" spc="-5" dirty="0">
                <a:latin typeface="Calibri"/>
                <a:cs typeface="Calibri"/>
              </a:rPr>
              <a:t>ъ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dirty="0">
                <a:latin typeface="Calibri"/>
                <a:cs typeface="Calibri"/>
              </a:rPr>
              <a:t>к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ы</a:t>
            </a:r>
          </a:p>
          <a:p>
            <a:pPr marL="50800">
              <a:lnSpc>
                <a:spcPts val="3329"/>
              </a:lnSpc>
            </a:pPr>
            <a:r>
              <a:rPr sz="2800" spc="-170" dirty="0">
                <a:latin typeface="Cambria Math"/>
                <a:cs typeface="Cambria Math"/>
              </a:rPr>
              <a:t>𝑦</a:t>
            </a:r>
            <a:r>
              <a:rPr sz="3000" spc="277" baseline="-16666" dirty="0">
                <a:latin typeface="Cambria Math"/>
                <a:cs typeface="Cambria Math"/>
              </a:rPr>
              <a:t>1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…</a:t>
            </a:r>
            <a:r>
              <a:rPr sz="2800" spc="-2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,</a:t>
            </a:r>
            <a:r>
              <a:rPr sz="2800" spc="-95" dirty="0">
                <a:latin typeface="Cambria Math"/>
                <a:cs typeface="Cambria Math"/>
              </a:rPr>
              <a:t> </a:t>
            </a:r>
            <a:r>
              <a:rPr sz="2800" spc="-70" dirty="0">
                <a:latin typeface="Cambria Math"/>
                <a:cs typeface="Cambria Math"/>
              </a:rPr>
              <a:t>𝑦</a:t>
            </a:r>
            <a:r>
              <a:rPr sz="3000" spc="-607" baseline="-16666" dirty="0">
                <a:latin typeface="Cambria Math"/>
                <a:cs typeface="Cambria Math"/>
              </a:rPr>
              <a:t>4</a:t>
            </a:r>
            <a:r>
              <a:rPr sz="3000" baseline="-16666" dirty="0">
                <a:latin typeface="Cambria Math"/>
                <a:cs typeface="Cambria Math"/>
              </a:rPr>
              <a:t> </a:t>
            </a:r>
            <a:r>
              <a:rPr sz="3000" spc="-135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15" dirty="0">
                <a:latin typeface="Calibri"/>
                <a:cs typeface="Calibri"/>
              </a:rPr>
              <a:t>т</a:t>
            </a:r>
            <a:r>
              <a:rPr sz="2800" dirty="0">
                <a:latin typeface="Calibri"/>
                <a:cs typeface="Calibri"/>
              </a:rPr>
              <a:t>ы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sz="2800" spc="-30" dirty="0">
                <a:latin typeface="Calibri"/>
                <a:cs typeface="Calibri"/>
              </a:rPr>
              <a:t>Тестовая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выборка:</a:t>
            </a:r>
            <a:endParaRPr sz="2800" dirty="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540"/>
              </a:spcBef>
            </a:pPr>
            <a:r>
              <a:rPr sz="4200" spc="7" baseline="11904" dirty="0">
                <a:latin typeface="Cambria Math"/>
                <a:cs typeface="Cambria Math"/>
              </a:rPr>
              <a:t>𝑥</a:t>
            </a:r>
            <a:r>
              <a:rPr sz="2000" spc="-315" dirty="0">
                <a:latin typeface="Cambria Math"/>
                <a:cs typeface="Cambria Math"/>
              </a:rPr>
              <a:t>4</a:t>
            </a:r>
            <a:r>
              <a:rPr sz="2000" spc="385" dirty="0">
                <a:latin typeface="Cambria Math"/>
                <a:cs typeface="Cambria Math"/>
              </a:rPr>
              <a:t>6</a:t>
            </a:r>
            <a:r>
              <a:rPr sz="2000" spc="185" dirty="0">
                <a:latin typeface="Cambria Math"/>
                <a:cs typeface="Cambria Math"/>
              </a:rPr>
              <a:t>1</a:t>
            </a:r>
            <a:r>
              <a:rPr sz="4200" baseline="11904" dirty="0">
                <a:latin typeface="Cambria Math"/>
                <a:cs typeface="Cambria Math"/>
              </a:rPr>
              <a:t>,</a:t>
            </a:r>
            <a:r>
              <a:rPr sz="4200" spc="-292" baseline="11904" dirty="0">
                <a:latin typeface="Cambria Math"/>
                <a:cs typeface="Cambria Math"/>
              </a:rPr>
              <a:t> </a:t>
            </a:r>
            <a:r>
              <a:rPr sz="4200" baseline="11904" dirty="0">
                <a:latin typeface="Cambria Math"/>
                <a:cs typeface="Cambria Math"/>
              </a:rPr>
              <a:t>…</a:t>
            </a:r>
            <a:r>
              <a:rPr sz="4200" spc="-187" baseline="11904" dirty="0">
                <a:latin typeface="Cambria Math"/>
                <a:cs typeface="Cambria Math"/>
              </a:rPr>
              <a:t> </a:t>
            </a:r>
            <a:r>
              <a:rPr sz="4200" baseline="11904" dirty="0">
                <a:latin typeface="Cambria Math"/>
                <a:cs typeface="Cambria Math"/>
              </a:rPr>
              <a:t>,</a:t>
            </a:r>
            <a:r>
              <a:rPr sz="4200" spc="-292" baseline="11904" dirty="0">
                <a:latin typeface="Cambria Math"/>
                <a:cs typeface="Cambria Math"/>
              </a:rPr>
              <a:t> </a:t>
            </a:r>
            <a:r>
              <a:rPr sz="4200" spc="7" baseline="11904" dirty="0">
                <a:latin typeface="Cambria Math"/>
                <a:cs typeface="Cambria Math"/>
              </a:rPr>
              <a:t>𝑥</a:t>
            </a:r>
            <a:r>
              <a:rPr sz="2000" spc="-415" dirty="0">
                <a:latin typeface="Cambria Math"/>
                <a:cs typeface="Cambria Math"/>
              </a:rPr>
              <a:t>4</a:t>
            </a:r>
            <a:r>
              <a:rPr sz="2000" spc="385" dirty="0">
                <a:latin typeface="Cambria Math"/>
                <a:cs typeface="Cambria Math"/>
              </a:rPr>
              <a:t>6</a:t>
            </a:r>
            <a:r>
              <a:rPr sz="2000" spc="190" dirty="0">
                <a:latin typeface="Cambria Math"/>
                <a:cs typeface="Cambria Math"/>
              </a:rPr>
              <a:t>7</a:t>
            </a:r>
            <a:endParaRPr sz="2000" dirty="0">
              <a:latin typeface="Cambria Math"/>
              <a:cs typeface="Cambria Math"/>
            </a:endParaRPr>
          </a:p>
          <a:p>
            <a:pPr marL="50800" marR="43180">
              <a:lnSpc>
                <a:spcPct val="101200"/>
              </a:lnSpc>
              <a:spcBef>
                <a:spcPts val="2700"/>
              </a:spcBef>
            </a:pPr>
            <a:r>
              <a:rPr sz="2800" dirty="0">
                <a:latin typeface="Calibri"/>
                <a:cs typeface="Calibri"/>
              </a:rPr>
              <a:t>В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30" dirty="0">
                <a:latin typeface="Calibri"/>
                <a:cs typeface="Calibri"/>
              </a:rPr>
              <a:t>г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15" dirty="0">
                <a:latin typeface="Calibri"/>
                <a:cs typeface="Calibri"/>
              </a:rPr>
              <a:t>сс</a:t>
            </a:r>
            <a:r>
              <a:rPr sz="2800" spc="-15" dirty="0">
                <a:latin typeface="Calibri"/>
                <a:cs typeface="Calibri"/>
              </a:rPr>
              <a:t>ии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185" dirty="0">
                <a:latin typeface="Calibri"/>
                <a:cs typeface="Calibri"/>
              </a:rPr>
              <a:t> </a:t>
            </a:r>
            <a:r>
              <a:rPr sz="2800" spc="-70" dirty="0">
                <a:latin typeface="Cambria Math"/>
                <a:cs typeface="Cambria Math"/>
              </a:rPr>
              <a:t>𝑦</a:t>
            </a:r>
            <a:r>
              <a:rPr sz="3000" spc="-615" baseline="-16666" dirty="0">
                <a:latin typeface="Cambria Math"/>
                <a:cs typeface="Cambria Math"/>
              </a:rPr>
              <a:t>8</a:t>
            </a:r>
            <a:r>
              <a:rPr sz="3000" baseline="-16666" dirty="0">
                <a:latin typeface="Cambria Math"/>
                <a:cs typeface="Cambria Math"/>
              </a:rPr>
              <a:t> </a:t>
            </a:r>
            <a:r>
              <a:rPr sz="3000" spc="22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п</a:t>
            </a:r>
            <a:r>
              <a:rPr sz="2800" spc="30" dirty="0">
                <a:latin typeface="Calibri"/>
                <a:cs typeface="Calibri"/>
              </a:rPr>
              <a:t>р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30" dirty="0">
                <a:latin typeface="Calibri"/>
                <a:cs typeface="Calibri"/>
              </a:rPr>
              <a:t>г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20" dirty="0">
                <a:latin typeface="Calibri"/>
                <a:cs typeface="Calibri"/>
              </a:rPr>
              <a:t>о</a:t>
            </a:r>
            <a:r>
              <a:rPr sz="2800" spc="15" dirty="0">
                <a:latin typeface="Calibri"/>
                <a:cs typeface="Calibri"/>
              </a:rPr>
              <a:t>з</a:t>
            </a:r>
            <a:r>
              <a:rPr sz="2800" spc="-15" dirty="0">
                <a:latin typeface="Calibri"/>
                <a:cs typeface="Calibri"/>
              </a:rPr>
              <a:t>и</a:t>
            </a:r>
            <a:r>
              <a:rPr sz="2800" spc="25" dirty="0">
                <a:latin typeface="Calibri"/>
                <a:cs typeface="Calibri"/>
              </a:rPr>
              <a:t>р</a:t>
            </a:r>
            <a:r>
              <a:rPr sz="2800" spc="30" dirty="0">
                <a:latin typeface="Calibri"/>
                <a:cs typeface="Calibri"/>
              </a:rPr>
              <a:t>у</a:t>
            </a:r>
            <a:r>
              <a:rPr sz="2800" spc="5" dirty="0">
                <a:latin typeface="Calibri"/>
                <a:cs typeface="Calibri"/>
              </a:rPr>
              <a:t>ем</a:t>
            </a:r>
            <a:r>
              <a:rPr sz="2800" spc="-45" dirty="0">
                <a:latin typeface="Calibri"/>
                <a:cs typeface="Calibri"/>
              </a:rPr>
              <a:t>а</a:t>
            </a:r>
            <a:r>
              <a:rPr sz="2800" dirty="0">
                <a:latin typeface="Calibri"/>
                <a:cs typeface="Calibri"/>
              </a:rPr>
              <a:t>я</a:t>
            </a:r>
            <a:r>
              <a:rPr sz="2800" spc="-26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е</a:t>
            </a:r>
            <a:r>
              <a:rPr sz="2800" spc="-30" dirty="0">
                <a:latin typeface="Calibri"/>
                <a:cs typeface="Calibri"/>
              </a:rPr>
              <a:t>л</a:t>
            </a:r>
            <a:r>
              <a:rPr sz="2800" spc="-15" dirty="0">
                <a:latin typeface="Calibri"/>
                <a:cs typeface="Calibri"/>
              </a:rPr>
              <a:t>ичи</a:t>
            </a:r>
            <a:r>
              <a:rPr sz="2800" dirty="0">
                <a:latin typeface="Calibri"/>
                <a:cs typeface="Calibri"/>
              </a:rPr>
              <a:t>на  В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классификации: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-240" dirty="0">
                <a:latin typeface="Cambria Math"/>
                <a:cs typeface="Cambria Math"/>
              </a:rPr>
              <a:t>𝑦</a:t>
            </a:r>
            <a:r>
              <a:rPr sz="3000" spc="-359" baseline="-16666" dirty="0">
                <a:latin typeface="Cambria Math"/>
                <a:cs typeface="Cambria Math"/>
              </a:rPr>
              <a:t>8</a:t>
            </a:r>
            <a:r>
              <a:rPr sz="3000" spc="-60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метка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класса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1943100"/>
            <a:ext cx="1574800" cy="1917700"/>
            <a:chOff x="3416300" y="1943100"/>
            <a:chExt cx="1574800" cy="191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781050" y="0"/>
                  </a:moveTo>
                  <a:lnTo>
                    <a:pt x="738195" y="1409"/>
                  </a:lnTo>
                  <a:lnTo>
                    <a:pt x="695946" y="5589"/>
                  </a:lnTo>
                  <a:lnTo>
                    <a:pt x="654359" y="12466"/>
                  </a:lnTo>
                  <a:lnTo>
                    <a:pt x="613496" y="21969"/>
                  </a:lnTo>
                  <a:lnTo>
                    <a:pt x="573416" y="34024"/>
                  </a:lnTo>
                  <a:lnTo>
                    <a:pt x="534177" y="48559"/>
                  </a:lnTo>
                  <a:lnTo>
                    <a:pt x="495841" y="65501"/>
                  </a:lnTo>
                  <a:lnTo>
                    <a:pt x="458466" y="84777"/>
                  </a:lnTo>
                  <a:lnTo>
                    <a:pt x="422112" y="106316"/>
                  </a:lnTo>
                  <a:lnTo>
                    <a:pt x="386839" y="130044"/>
                  </a:lnTo>
                  <a:lnTo>
                    <a:pt x="352705" y="155888"/>
                  </a:lnTo>
                  <a:lnTo>
                    <a:pt x="319772" y="183777"/>
                  </a:lnTo>
                  <a:lnTo>
                    <a:pt x="288097" y="213637"/>
                  </a:lnTo>
                  <a:lnTo>
                    <a:pt x="257741" y="245395"/>
                  </a:lnTo>
                  <a:lnTo>
                    <a:pt x="228764" y="278980"/>
                  </a:lnTo>
                  <a:lnTo>
                    <a:pt x="201224" y="314318"/>
                  </a:lnTo>
                  <a:lnTo>
                    <a:pt x="175182" y="351338"/>
                  </a:lnTo>
                  <a:lnTo>
                    <a:pt x="150697" y="389965"/>
                  </a:lnTo>
                  <a:lnTo>
                    <a:pt x="127828" y="430128"/>
                  </a:lnTo>
                  <a:lnTo>
                    <a:pt x="106636" y="471754"/>
                  </a:lnTo>
                  <a:lnTo>
                    <a:pt x="87179" y="514771"/>
                  </a:lnTo>
                  <a:lnTo>
                    <a:pt x="69517" y="559105"/>
                  </a:lnTo>
                  <a:lnTo>
                    <a:pt x="53710" y="604684"/>
                  </a:lnTo>
                  <a:lnTo>
                    <a:pt x="39818" y="651436"/>
                  </a:lnTo>
                  <a:lnTo>
                    <a:pt x="27899" y="699287"/>
                  </a:lnTo>
                  <a:lnTo>
                    <a:pt x="18014" y="748166"/>
                  </a:lnTo>
                  <a:lnTo>
                    <a:pt x="10222" y="797999"/>
                  </a:lnTo>
                  <a:lnTo>
                    <a:pt x="4583" y="848714"/>
                  </a:lnTo>
                  <a:lnTo>
                    <a:pt x="1155" y="900238"/>
                  </a:lnTo>
                  <a:lnTo>
                    <a:pt x="0" y="952500"/>
                  </a:lnTo>
                  <a:lnTo>
                    <a:pt x="1155" y="1004761"/>
                  </a:lnTo>
                  <a:lnTo>
                    <a:pt x="4583" y="1056285"/>
                  </a:lnTo>
                  <a:lnTo>
                    <a:pt x="10222" y="1107000"/>
                  </a:lnTo>
                  <a:lnTo>
                    <a:pt x="18014" y="1156833"/>
                  </a:lnTo>
                  <a:lnTo>
                    <a:pt x="27899" y="1205712"/>
                  </a:lnTo>
                  <a:lnTo>
                    <a:pt x="39818" y="1253563"/>
                  </a:lnTo>
                  <a:lnTo>
                    <a:pt x="53710" y="1300315"/>
                  </a:lnTo>
                  <a:lnTo>
                    <a:pt x="69517" y="1345894"/>
                  </a:lnTo>
                  <a:lnTo>
                    <a:pt x="87179" y="1390228"/>
                  </a:lnTo>
                  <a:lnTo>
                    <a:pt x="106636" y="1433245"/>
                  </a:lnTo>
                  <a:lnTo>
                    <a:pt x="127828" y="1474871"/>
                  </a:lnTo>
                  <a:lnTo>
                    <a:pt x="150697" y="1515034"/>
                  </a:lnTo>
                  <a:lnTo>
                    <a:pt x="175182" y="1553661"/>
                  </a:lnTo>
                  <a:lnTo>
                    <a:pt x="201224" y="1590681"/>
                  </a:lnTo>
                  <a:lnTo>
                    <a:pt x="228764" y="1626019"/>
                  </a:lnTo>
                  <a:lnTo>
                    <a:pt x="257741" y="1659604"/>
                  </a:lnTo>
                  <a:lnTo>
                    <a:pt x="288097" y="1691362"/>
                  </a:lnTo>
                  <a:lnTo>
                    <a:pt x="319772" y="1721222"/>
                  </a:lnTo>
                  <a:lnTo>
                    <a:pt x="352705" y="1749111"/>
                  </a:lnTo>
                  <a:lnTo>
                    <a:pt x="386839" y="1774955"/>
                  </a:lnTo>
                  <a:lnTo>
                    <a:pt x="422112" y="1798683"/>
                  </a:lnTo>
                  <a:lnTo>
                    <a:pt x="458466" y="1820222"/>
                  </a:lnTo>
                  <a:lnTo>
                    <a:pt x="495841" y="1839498"/>
                  </a:lnTo>
                  <a:lnTo>
                    <a:pt x="534177" y="1856440"/>
                  </a:lnTo>
                  <a:lnTo>
                    <a:pt x="573416" y="1870975"/>
                  </a:lnTo>
                  <a:lnTo>
                    <a:pt x="613496" y="1883030"/>
                  </a:lnTo>
                  <a:lnTo>
                    <a:pt x="654359" y="1892533"/>
                  </a:lnTo>
                  <a:lnTo>
                    <a:pt x="695946" y="1899410"/>
                  </a:lnTo>
                  <a:lnTo>
                    <a:pt x="738195" y="1903590"/>
                  </a:lnTo>
                  <a:lnTo>
                    <a:pt x="781050" y="1905000"/>
                  </a:lnTo>
                  <a:lnTo>
                    <a:pt x="823904" y="1903590"/>
                  </a:lnTo>
                  <a:lnTo>
                    <a:pt x="866153" y="1899410"/>
                  </a:lnTo>
                  <a:lnTo>
                    <a:pt x="907740" y="1892533"/>
                  </a:lnTo>
                  <a:lnTo>
                    <a:pt x="948603" y="1883030"/>
                  </a:lnTo>
                  <a:lnTo>
                    <a:pt x="988683" y="1870975"/>
                  </a:lnTo>
                  <a:lnTo>
                    <a:pt x="1027922" y="1856440"/>
                  </a:lnTo>
                  <a:lnTo>
                    <a:pt x="1066258" y="1839498"/>
                  </a:lnTo>
                  <a:lnTo>
                    <a:pt x="1103633" y="1820222"/>
                  </a:lnTo>
                  <a:lnTo>
                    <a:pt x="1139987" y="1798683"/>
                  </a:lnTo>
                  <a:lnTo>
                    <a:pt x="1175260" y="1774955"/>
                  </a:lnTo>
                  <a:lnTo>
                    <a:pt x="1209394" y="1749111"/>
                  </a:lnTo>
                  <a:lnTo>
                    <a:pt x="1242327" y="1721222"/>
                  </a:lnTo>
                  <a:lnTo>
                    <a:pt x="1274002" y="1691362"/>
                  </a:lnTo>
                  <a:lnTo>
                    <a:pt x="1304358" y="1659604"/>
                  </a:lnTo>
                  <a:lnTo>
                    <a:pt x="1333335" y="1626019"/>
                  </a:lnTo>
                  <a:lnTo>
                    <a:pt x="1360875" y="1590681"/>
                  </a:lnTo>
                  <a:lnTo>
                    <a:pt x="1386917" y="1553661"/>
                  </a:lnTo>
                  <a:lnTo>
                    <a:pt x="1411402" y="1515034"/>
                  </a:lnTo>
                  <a:lnTo>
                    <a:pt x="1434271" y="1474871"/>
                  </a:lnTo>
                  <a:lnTo>
                    <a:pt x="1455463" y="1433245"/>
                  </a:lnTo>
                  <a:lnTo>
                    <a:pt x="1474920" y="1390228"/>
                  </a:lnTo>
                  <a:lnTo>
                    <a:pt x="1492582" y="1345894"/>
                  </a:lnTo>
                  <a:lnTo>
                    <a:pt x="1508389" y="1300315"/>
                  </a:lnTo>
                  <a:lnTo>
                    <a:pt x="1522281" y="1253563"/>
                  </a:lnTo>
                  <a:lnTo>
                    <a:pt x="1534200" y="1205712"/>
                  </a:lnTo>
                  <a:lnTo>
                    <a:pt x="1544085" y="1156833"/>
                  </a:lnTo>
                  <a:lnTo>
                    <a:pt x="1551877" y="1107000"/>
                  </a:lnTo>
                  <a:lnTo>
                    <a:pt x="1557516" y="1056285"/>
                  </a:lnTo>
                  <a:lnTo>
                    <a:pt x="1560944" y="1004761"/>
                  </a:lnTo>
                  <a:lnTo>
                    <a:pt x="1562100" y="952500"/>
                  </a:lnTo>
                  <a:lnTo>
                    <a:pt x="1560944" y="900238"/>
                  </a:lnTo>
                  <a:lnTo>
                    <a:pt x="1557516" y="848714"/>
                  </a:lnTo>
                  <a:lnTo>
                    <a:pt x="1551877" y="797999"/>
                  </a:lnTo>
                  <a:lnTo>
                    <a:pt x="1544085" y="748166"/>
                  </a:lnTo>
                  <a:lnTo>
                    <a:pt x="1534200" y="699287"/>
                  </a:lnTo>
                  <a:lnTo>
                    <a:pt x="1522281" y="651436"/>
                  </a:lnTo>
                  <a:lnTo>
                    <a:pt x="1508389" y="604684"/>
                  </a:lnTo>
                  <a:lnTo>
                    <a:pt x="1492582" y="559105"/>
                  </a:lnTo>
                  <a:lnTo>
                    <a:pt x="1474920" y="514771"/>
                  </a:lnTo>
                  <a:lnTo>
                    <a:pt x="1455463" y="471754"/>
                  </a:lnTo>
                  <a:lnTo>
                    <a:pt x="1434271" y="430128"/>
                  </a:lnTo>
                  <a:lnTo>
                    <a:pt x="1411402" y="389965"/>
                  </a:lnTo>
                  <a:lnTo>
                    <a:pt x="1386917" y="351338"/>
                  </a:lnTo>
                  <a:lnTo>
                    <a:pt x="1360875" y="314318"/>
                  </a:lnTo>
                  <a:lnTo>
                    <a:pt x="1333335" y="278980"/>
                  </a:lnTo>
                  <a:lnTo>
                    <a:pt x="1304358" y="245395"/>
                  </a:lnTo>
                  <a:lnTo>
                    <a:pt x="1274002" y="213637"/>
                  </a:lnTo>
                  <a:lnTo>
                    <a:pt x="1242327" y="183777"/>
                  </a:lnTo>
                  <a:lnTo>
                    <a:pt x="1209394" y="155888"/>
                  </a:lnTo>
                  <a:lnTo>
                    <a:pt x="1175260" y="130044"/>
                  </a:lnTo>
                  <a:lnTo>
                    <a:pt x="1139987" y="106316"/>
                  </a:lnTo>
                  <a:lnTo>
                    <a:pt x="1103633" y="84777"/>
                  </a:lnTo>
                  <a:lnTo>
                    <a:pt x="1066258" y="65501"/>
                  </a:lnTo>
                  <a:lnTo>
                    <a:pt x="1027922" y="48559"/>
                  </a:lnTo>
                  <a:lnTo>
                    <a:pt x="988683" y="34024"/>
                  </a:lnTo>
                  <a:lnTo>
                    <a:pt x="948603" y="21969"/>
                  </a:lnTo>
                  <a:lnTo>
                    <a:pt x="907740" y="12466"/>
                  </a:lnTo>
                  <a:lnTo>
                    <a:pt x="866153" y="5589"/>
                  </a:lnTo>
                  <a:lnTo>
                    <a:pt x="823904" y="1409"/>
                  </a:lnTo>
                  <a:lnTo>
                    <a:pt x="7810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2650" y="1949450"/>
              <a:ext cx="1562100" cy="1905000"/>
            </a:xfrm>
            <a:custGeom>
              <a:avLst/>
              <a:gdLst/>
              <a:ahLst/>
              <a:cxnLst/>
              <a:rect l="l" t="t" r="r" b="b"/>
              <a:pathLst>
                <a:path w="1562100" h="1905000">
                  <a:moveTo>
                    <a:pt x="0" y="952500"/>
                  </a:moveTo>
                  <a:lnTo>
                    <a:pt x="1155" y="900239"/>
                  </a:lnTo>
                  <a:lnTo>
                    <a:pt x="4583" y="848714"/>
                  </a:lnTo>
                  <a:lnTo>
                    <a:pt x="10222" y="797999"/>
                  </a:lnTo>
                  <a:lnTo>
                    <a:pt x="18014" y="748166"/>
                  </a:lnTo>
                  <a:lnTo>
                    <a:pt x="27899" y="699287"/>
                  </a:lnTo>
                  <a:lnTo>
                    <a:pt x="39818" y="651436"/>
                  </a:lnTo>
                  <a:lnTo>
                    <a:pt x="53710" y="604684"/>
                  </a:lnTo>
                  <a:lnTo>
                    <a:pt x="69517" y="559105"/>
                  </a:lnTo>
                  <a:lnTo>
                    <a:pt x="87179" y="514771"/>
                  </a:lnTo>
                  <a:lnTo>
                    <a:pt x="106636" y="471755"/>
                  </a:lnTo>
                  <a:lnTo>
                    <a:pt x="127828" y="430128"/>
                  </a:lnTo>
                  <a:lnTo>
                    <a:pt x="150697" y="389965"/>
                  </a:lnTo>
                  <a:lnTo>
                    <a:pt x="175182" y="351338"/>
                  </a:lnTo>
                  <a:lnTo>
                    <a:pt x="201224" y="314319"/>
                  </a:lnTo>
                  <a:lnTo>
                    <a:pt x="228764" y="278980"/>
                  </a:lnTo>
                  <a:lnTo>
                    <a:pt x="257741" y="245395"/>
                  </a:lnTo>
                  <a:lnTo>
                    <a:pt x="288097" y="213637"/>
                  </a:lnTo>
                  <a:lnTo>
                    <a:pt x="319772" y="183777"/>
                  </a:lnTo>
                  <a:lnTo>
                    <a:pt x="352705" y="155888"/>
                  </a:lnTo>
                  <a:lnTo>
                    <a:pt x="386839" y="130044"/>
                  </a:lnTo>
                  <a:lnTo>
                    <a:pt x="422112" y="106316"/>
                  </a:lnTo>
                  <a:lnTo>
                    <a:pt x="458466" y="84777"/>
                  </a:lnTo>
                  <a:lnTo>
                    <a:pt x="495841" y="65501"/>
                  </a:lnTo>
                  <a:lnTo>
                    <a:pt x="534177" y="48559"/>
                  </a:lnTo>
                  <a:lnTo>
                    <a:pt x="573415" y="34024"/>
                  </a:lnTo>
                  <a:lnTo>
                    <a:pt x="613496" y="21969"/>
                  </a:lnTo>
                  <a:lnTo>
                    <a:pt x="654359" y="12466"/>
                  </a:lnTo>
                  <a:lnTo>
                    <a:pt x="695946" y="5589"/>
                  </a:lnTo>
                  <a:lnTo>
                    <a:pt x="738195" y="1409"/>
                  </a:lnTo>
                  <a:lnTo>
                    <a:pt x="781050" y="0"/>
                  </a:lnTo>
                  <a:lnTo>
                    <a:pt x="823904" y="1409"/>
                  </a:lnTo>
                  <a:lnTo>
                    <a:pt x="866154" y="5589"/>
                  </a:lnTo>
                  <a:lnTo>
                    <a:pt x="907740" y="12466"/>
                  </a:lnTo>
                  <a:lnTo>
                    <a:pt x="948603" y="21969"/>
                  </a:lnTo>
                  <a:lnTo>
                    <a:pt x="988684" y="34024"/>
                  </a:lnTo>
                  <a:lnTo>
                    <a:pt x="1027922" y="48559"/>
                  </a:lnTo>
                  <a:lnTo>
                    <a:pt x="1066258" y="65501"/>
                  </a:lnTo>
                  <a:lnTo>
                    <a:pt x="1103633" y="84777"/>
                  </a:lnTo>
                  <a:lnTo>
                    <a:pt x="1139987" y="106316"/>
                  </a:lnTo>
                  <a:lnTo>
                    <a:pt x="1175260" y="130044"/>
                  </a:lnTo>
                  <a:lnTo>
                    <a:pt x="1209394" y="155888"/>
                  </a:lnTo>
                  <a:lnTo>
                    <a:pt x="1242328" y="183777"/>
                  </a:lnTo>
                  <a:lnTo>
                    <a:pt x="1274002" y="213637"/>
                  </a:lnTo>
                  <a:lnTo>
                    <a:pt x="1304358" y="245395"/>
                  </a:lnTo>
                  <a:lnTo>
                    <a:pt x="1333335" y="278980"/>
                  </a:lnTo>
                  <a:lnTo>
                    <a:pt x="1360875" y="314319"/>
                  </a:lnTo>
                  <a:lnTo>
                    <a:pt x="1386917" y="351338"/>
                  </a:lnTo>
                  <a:lnTo>
                    <a:pt x="1411402" y="389965"/>
                  </a:lnTo>
                  <a:lnTo>
                    <a:pt x="1434271" y="430128"/>
                  </a:lnTo>
                  <a:lnTo>
                    <a:pt x="1455463" y="471755"/>
                  </a:lnTo>
                  <a:lnTo>
                    <a:pt x="1474920" y="514771"/>
                  </a:lnTo>
                  <a:lnTo>
                    <a:pt x="1492582" y="559105"/>
                  </a:lnTo>
                  <a:lnTo>
                    <a:pt x="1508389" y="604684"/>
                  </a:lnTo>
                  <a:lnTo>
                    <a:pt x="1522281" y="651436"/>
                  </a:lnTo>
                  <a:lnTo>
                    <a:pt x="1534200" y="699287"/>
                  </a:lnTo>
                  <a:lnTo>
                    <a:pt x="1544085" y="748166"/>
                  </a:lnTo>
                  <a:lnTo>
                    <a:pt x="1551877" y="797999"/>
                  </a:lnTo>
                  <a:lnTo>
                    <a:pt x="1557516" y="848714"/>
                  </a:lnTo>
                  <a:lnTo>
                    <a:pt x="1560944" y="900239"/>
                  </a:lnTo>
                  <a:lnTo>
                    <a:pt x="1562100" y="952500"/>
                  </a:lnTo>
                  <a:lnTo>
                    <a:pt x="1560944" y="1004761"/>
                  </a:lnTo>
                  <a:lnTo>
                    <a:pt x="1557516" y="1056285"/>
                  </a:lnTo>
                  <a:lnTo>
                    <a:pt x="1551877" y="1107000"/>
                  </a:lnTo>
                  <a:lnTo>
                    <a:pt x="1544085" y="1156833"/>
                  </a:lnTo>
                  <a:lnTo>
                    <a:pt x="1534200" y="1205712"/>
                  </a:lnTo>
                  <a:lnTo>
                    <a:pt x="1522281" y="1253563"/>
                  </a:lnTo>
                  <a:lnTo>
                    <a:pt x="1508389" y="1300315"/>
                  </a:lnTo>
                  <a:lnTo>
                    <a:pt x="1492582" y="1345894"/>
                  </a:lnTo>
                  <a:lnTo>
                    <a:pt x="1474920" y="1390228"/>
                  </a:lnTo>
                  <a:lnTo>
                    <a:pt x="1455463" y="1433244"/>
                  </a:lnTo>
                  <a:lnTo>
                    <a:pt x="1434271" y="1474870"/>
                  </a:lnTo>
                  <a:lnTo>
                    <a:pt x="1411402" y="1515034"/>
                  </a:lnTo>
                  <a:lnTo>
                    <a:pt x="1386917" y="1553661"/>
                  </a:lnTo>
                  <a:lnTo>
                    <a:pt x="1360875" y="1590680"/>
                  </a:lnTo>
                  <a:lnTo>
                    <a:pt x="1333335" y="1626019"/>
                  </a:lnTo>
                  <a:lnTo>
                    <a:pt x="1304358" y="1659604"/>
                  </a:lnTo>
                  <a:lnTo>
                    <a:pt x="1274002" y="1691362"/>
                  </a:lnTo>
                  <a:lnTo>
                    <a:pt x="1242328" y="1721222"/>
                  </a:lnTo>
                  <a:lnTo>
                    <a:pt x="1209394" y="1749111"/>
                  </a:lnTo>
                  <a:lnTo>
                    <a:pt x="1175260" y="1774955"/>
                  </a:lnTo>
                  <a:lnTo>
                    <a:pt x="1139987" y="1798683"/>
                  </a:lnTo>
                  <a:lnTo>
                    <a:pt x="1103633" y="1820222"/>
                  </a:lnTo>
                  <a:lnTo>
                    <a:pt x="1066258" y="1839498"/>
                  </a:lnTo>
                  <a:lnTo>
                    <a:pt x="1027922" y="1856440"/>
                  </a:lnTo>
                  <a:lnTo>
                    <a:pt x="988684" y="1870975"/>
                  </a:lnTo>
                  <a:lnTo>
                    <a:pt x="948603" y="1883030"/>
                  </a:lnTo>
                  <a:lnTo>
                    <a:pt x="907740" y="1892533"/>
                  </a:lnTo>
                  <a:lnTo>
                    <a:pt x="866154" y="1899410"/>
                  </a:lnTo>
                  <a:lnTo>
                    <a:pt x="823904" y="1903590"/>
                  </a:lnTo>
                  <a:lnTo>
                    <a:pt x="781050" y="1905000"/>
                  </a:lnTo>
                  <a:lnTo>
                    <a:pt x="738195" y="1903590"/>
                  </a:lnTo>
                  <a:lnTo>
                    <a:pt x="695946" y="1899410"/>
                  </a:lnTo>
                  <a:lnTo>
                    <a:pt x="654359" y="1892533"/>
                  </a:lnTo>
                  <a:lnTo>
                    <a:pt x="613496" y="1883030"/>
                  </a:lnTo>
                  <a:lnTo>
                    <a:pt x="573415" y="1870975"/>
                  </a:lnTo>
                  <a:lnTo>
                    <a:pt x="534177" y="1856440"/>
                  </a:lnTo>
                  <a:lnTo>
                    <a:pt x="495841" y="1839498"/>
                  </a:lnTo>
                  <a:lnTo>
                    <a:pt x="458466" y="1820222"/>
                  </a:lnTo>
                  <a:lnTo>
                    <a:pt x="422112" y="1798683"/>
                  </a:lnTo>
                  <a:lnTo>
                    <a:pt x="386839" y="1774955"/>
                  </a:lnTo>
                  <a:lnTo>
                    <a:pt x="352705" y="1749111"/>
                  </a:lnTo>
                  <a:lnTo>
                    <a:pt x="319772" y="1721222"/>
                  </a:lnTo>
                  <a:lnTo>
                    <a:pt x="288097" y="1691362"/>
                  </a:lnTo>
                  <a:lnTo>
                    <a:pt x="257741" y="1659604"/>
                  </a:lnTo>
                  <a:lnTo>
                    <a:pt x="228764" y="1626019"/>
                  </a:lnTo>
                  <a:lnTo>
                    <a:pt x="201224" y="1590680"/>
                  </a:lnTo>
                  <a:lnTo>
                    <a:pt x="175182" y="1553661"/>
                  </a:lnTo>
                  <a:lnTo>
                    <a:pt x="150697" y="1515034"/>
                  </a:lnTo>
                  <a:lnTo>
                    <a:pt x="127828" y="1474870"/>
                  </a:lnTo>
                  <a:lnTo>
                    <a:pt x="106636" y="1433244"/>
                  </a:lnTo>
                  <a:lnTo>
                    <a:pt x="87179" y="1390228"/>
                  </a:lnTo>
                  <a:lnTo>
                    <a:pt x="69517" y="1345894"/>
                  </a:lnTo>
                  <a:lnTo>
                    <a:pt x="53710" y="1300315"/>
                  </a:lnTo>
                  <a:lnTo>
                    <a:pt x="39818" y="1253563"/>
                  </a:lnTo>
                  <a:lnTo>
                    <a:pt x="27899" y="1205712"/>
                  </a:lnTo>
                  <a:lnTo>
                    <a:pt x="18014" y="1156833"/>
                  </a:lnTo>
                  <a:lnTo>
                    <a:pt x="10222" y="1107000"/>
                  </a:lnTo>
                  <a:lnTo>
                    <a:pt x="4583" y="1056285"/>
                  </a:lnTo>
                  <a:lnTo>
                    <a:pt x="1155" y="1004761"/>
                  </a:lnTo>
                  <a:lnTo>
                    <a:pt x="0" y="9525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019800" y="1943100"/>
            <a:ext cx="1562100" cy="1435100"/>
            <a:chOff x="6019800" y="1943100"/>
            <a:chExt cx="1562100" cy="14351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774700" y="0"/>
                  </a:moveTo>
                  <a:lnTo>
                    <a:pt x="723763" y="1512"/>
                  </a:lnTo>
                  <a:lnTo>
                    <a:pt x="673706" y="5988"/>
                  </a:lnTo>
                  <a:lnTo>
                    <a:pt x="624631" y="13333"/>
                  </a:lnTo>
                  <a:lnTo>
                    <a:pt x="576639" y="23454"/>
                  </a:lnTo>
                  <a:lnTo>
                    <a:pt x="529834" y="36257"/>
                  </a:lnTo>
                  <a:lnTo>
                    <a:pt x="484317" y="51648"/>
                  </a:lnTo>
                  <a:lnTo>
                    <a:pt x="440190" y="69534"/>
                  </a:lnTo>
                  <a:lnTo>
                    <a:pt x="397556" y="89820"/>
                  </a:lnTo>
                  <a:lnTo>
                    <a:pt x="356515" y="112413"/>
                  </a:lnTo>
                  <a:lnTo>
                    <a:pt x="317172" y="137220"/>
                  </a:lnTo>
                  <a:lnTo>
                    <a:pt x="279626" y="164146"/>
                  </a:lnTo>
                  <a:lnTo>
                    <a:pt x="243981" y="193099"/>
                  </a:lnTo>
                  <a:lnTo>
                    <a:pt x="210339" y="223983"/>
                  </a:lnTo>
                  <a:lnTo>
                    <a:pt x="178802" y="256706"/>
                  </a:lnTo>
                  <a:lnTo>
                    <a:pt x="149472" y="291174"/>
                  </a:lnTo>
                  <a:lnTo>
                    <a:pt x="122450" y="327293"/>
                  </a:lnTo>
                  <a:lnTo>
                    <a:pt x="97839" y="364970"/>
                  </a:lnTo>
                  <a:lnTo>
                    <a:pt x="75742" y="404109"/>
                  </a:lnTo>
                  <a:lnTo>
                    <a:pt x="56259" y="444619"/>
                  </a:lnTo>
                  <a:lnTo>
                    <a:pt x="39494" y="486406"/>
                  </a:lnTo>
                  <a:lnTo>
                    <a:pt x="25548" y="529374"/>
                  </a:lnTo>
                  <a:lnTo>
                    <a:pt x="14524" y="573432"/>
                  </a:lnTo>
                  <a:lnTo>
                    <a:pt x="6523" y="618484"/>
                  </a:lnTo>
                  <a:lnTo>
                    <a:pt x="1647" y="664438"/>
                  </a:lnTo>
                  <a:lnTo>
                    <a:pt x="0" y="711200"/>
                  </a:lnTo>
                  <a:lnTo>
                    <a:pt x="1647" y="757961"/>
                  </a:lnTo>
                  <a:lnTo>
                    <a:pt x="6523" y="803915"/>
                  </a:lnTo>
                  <a:lnTo>
                    <a:pt x="14524" y="848967"/>
                  </a:lnTo>
                  <a:lnTo>
                    <a:pt x="25548" y="893025"/>
                  </a:lnTo>
                  <a:lnTo>
                    <a:pt x="39494" y="935993"/>
                  </a:lnTo>
                  <a:lnTo>
                    <a:pt x="56259" y="977780"/>
                  </a:lnTo>
                  <a:lnTo>
                    <a:pt x="75742" y="1018290"/>
                  </a:lnTo>
                  <a:lnTo>
                    <a:pt x="97839" y="1057429"/>
                  </a:lnTo>
                  <a:lnTo>
                    <a:pt x="122450" y="1095106"/>
                  </a:lnTo>
                  <a:lnTo>
                    <a:pt x="149472" y="1131225"/>
                  </a:lnTo>
                  <a:lnTo>
                    <a:pt x="178802" y="1165693"/>
                  </a:lnTo>
                  <a:lnTo>
                    <a:pt x="210339" y="1198416"/>
                  </a:lnTo>
                  <a:lnTo>
                    <a:pt x="243981" y="1229300"/>
                  </a:lnTo>
                  <a:lnTo>
                    <a:pt x="279626" y="1258253"/>
                  </a:lnTo>
                  <a:lnTo>
                    <a:pt x="317172" y="1285179"/>
                  </a:lnTo>
                  <a:lnTo>
                    <a:pt x="356515" y="1309986"/>
                  </a:lnTo>
                  <a:lnTo>
                    <a:pt x="397556" y="1332579"/>
                  </a:lnTo>
                  <a:lnTo>
                    <a:pt x="440190" y="1352865"/>
                  </a:lnTo>
                  <a:lnTo>
                    <a:pt x="484317" y="1370751"/>
                  </a:lnTo>
                  <a:lnTo>
                    <a:pt x="529834" y="1386142"/>
                  </a:lnTo>
                  <a:lnTo>
                    <a:pt x="576639" y="1398945"/>
                  </a:lnTo>
                  <a:lnTo>
                    <a:pt x="624631" y="1409066"/>
                  </a:lnTo>
                  <a:lnTo>
                    <a:pt x="673706" y="1416411"/>
                  </a:lnTo>
                  <a:lnTo>
                    <a:pt x="723763" y="1420887"/>
                  </a:lnTo>
                  <a:lnTo>
                    <a:pt x="774700" y="1422400"/>
                  </a:lnTo>
                  <a:lnTo>
                    <a:pt x="825636" y="1420887"/>
                  </a:lnTo>
                  <a:lnTo>
                    <a:pt x="875693" y="1416411"/>
                  </a:lnTo>
                  <a:lnTo>
                    <a:pt x="924768" y="1409066"/>
                  </a:lnTo>
                  <a:lnTo>
                    <a:pt x="972760" y="1398945"/>
                  </a:lnTo>
                  <a:lnTo>
                    <a:pt x="1019565" y="1386142"/>
                  </a:lnTo>
                  <a:lnTo>
                    <a:pt x="1065082" y="1370751"/>
                  </a:lnTo>
                  <a:lnTo>
                    <a:pt x="1109209" y="1352865"/>
                  </a:lnTo>
                  <a:lnTo>
                    <a:pt x="1151843" y="1332579"/>
                  </a:lnTo>
                  <a:lnTo>
                    <a:pt x="1192884" y="1309986"/>
                  </a:lnTo>
                  <a:lnTo>
                    <a:pt x="1232227" y="1285179"/>
                  </a:lnTo>
                  <a:lnTo>
                    <a:pt x="1269773" y="1258253"/>
                  </a:lnTo>
                  <a:lnTo>
                    <a:pt x="1305418" y="1229300"/>
                  </a:lnTo>
                  <a:lnTo>
                    <a:pt x="1339060" y="1198416"/>
                  </a:lnTo>
                  <a:lnTo>
                    <a:pt x="1370597" y="1165693"/>
                  </a:lnTo>
                  <a:lnTo>
                    <a:pt x="1399927" y="1131225"/>
                  </a:lnTo>
                  <a:lnTo>
                    <a:pt x="1426949" y="1095106"/>
                  </a:lnTo>
                  <a:lnTo>
                    <a:pt x="1451560" y="1057429"/>
                  </a:lnTo>
                  <a:lnTo>
                    <a:pt x="1473657" y="1018290"/>
                  </a:lnTo>
                  <a:lnTo>
                    <a:pt x="1493140" y="977780"/>
                  </a:lnTo>
                  <a:lnTo>
                    <a:pt x="1509905" y="935993"/>
                  </a:lnTo>
                  <a:lnTo>
                    <a:pt x="1523851" y="893025"/>
                  </a:lnTo>
                  <a:lnTo>
                    <a:pt x="1534875" y="848967"/>
                  </a:lnTo>
                  <a:lnTo>
                    <a:pt x="1542876" y="803915"/>
                  </a:lnTo>
                  <a:lnTo>
                    <a:pt x="1547752" y="757961"/>
                  </a:lnTo>
                  <a:lnTo>
                    <a:pt x="1549400" y="711200"/>
                  </a:lnTo>
                  <a:lnTo>
                    <a:pt x="1547752" y="664438"/>
                  </a:lnTo>
                  <a:lnTo>
                    <a:pt x="1542876" y="618484"/>
                  </a:lnTo>
                  <a:lnTo>
                    <a:pt x="1534875" y="573432"/>
                  </a:lnTo>
                  <a:lnTo>
                    <a:pt x="1523851" y="529374"/>
                  </a:lnTo>
                  <a:lnTo>
                    <a:pt x="1509905" y="486406"/>
                  </a:lnTo>
                  <a:lnTo>
                    <a:pt x="1493140" y="444619"/>
                  </a:lnTo>
                  <a:lnTo>
                    <a:pt x="1473657" y="404109"/>
                  </a:lnTo>
                  <a:lnTo>
                    <a:pt x="1451560" y="364970"/>
                  </a:lnTo>
                  <a:lnTo>
                    <a:pt x="1426949" y="327293"/>
                  </a:lnTo>
                  <a:lnTo>
                    <a:pt x="1399927" y="291174"/>
                  </a:lnTo>
                  <a:lnTo>
                    <a:pt x="1370597" y="256706"/>
                  </a:lnTo>
                  <a:lnTo>
                    <a:pt x="1339060" y="223983"/>
                  </a:lnTo>
                  <a:lnTo>
                    <a:pt x="1305418" y="193099"/>
                  </a:lnTo>
                  <a:lnTo>
                    <a:pt x="1269773" y="164146"/>
                  </a:lnTo>
                  <a:lnTo>
                    <a:pt x="1232227" y="137220"/>
                  </a:lnTo>
                  <a:lnTo>
                    <a:pt x="1192884" y="112413"/>
                  </a:lnTo>
                  <a:lnTo>
                    <a:pt x="1151843" y="89820"/>
                  </a:lnTo>
                  <a:lnTo>
                    <a:pt x="1109209" y="69534"/>
                  </a:lnTo>
                  <a:lnTo>
                    <a:pt x="1065082" y="51648"/>
                  </a:lnTo>
                  <a:lnTo>
                    <a:pt x="1019565" y="36257"/>
                  </a:lnTo>
                  <a:lnTo>
                    <a:pt x="972760" y="23454"/>
                  </a:lnTo>
                  <a:lnTo>
                    <a:pt x="924768" y="13333"/>
                  </a:lnTo>
                  <a:lnTo>
                    <a:pt x="875693" y="5988"/>
                  </a:lnTo>
                  <a:lnTo>
                    <a:pt x="825636" y="1512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26150" y="1949450"/>
              <a:ext cx="1549400" cy="1422400"/>
            </a:xfrm>
            <a:custGeom>
              <a:avLst/>
              <a:gdLst/>
              <a:ahLst/>
              <a:cxnLst/>
              <a:rect l="l" t="t" r="r" b="b"/>
              <a:pathLst>
                <a:path w="1549400" h="1422400">
                  <a:moveTo>
                    <a:pt x="0" y="711200"/>
                  </a:moveTo>
                  <a:lnTo>
                    <a:pt x="1647" y="664438"/>
                  </a:lnTo>
                  <a:lnTo>
                    <a:pt x="6523" y="618484"/>
                  </a:lnTo>
                  <a:lnTo>
                    <a:pt x="14524" y="573431"/>
                  </a:lnTo>
                  <a:lnTo>
                    <a:pt x="25548" y="529374"/>
                  </a:lnTo>
                  <a:lnTo>
                    <a:pt x="39494" y="486405"/>
                  </a:lnTo>
                  <a:lnTo>
                    <a:pt x="56259" y="444619"/>
                  </a:lnTo>
                  <a:lnTo>
                    <a:pt x="75742" y="404109"/>
                  </a:lnTo>
                  <a:lnTo>
                    <a:pt x="97839" y="364969"/>
                  </a:lnTo>
                  <a:lnTo>
                    <a:pt x="122450" y="327293"/>
                  </a:lnTo>
                  <a:lnTo>
                    <a:pt x="149472" y="291174"/>
                  </a:lnTo>
                  <a:lnTo>
                    <a:pt x="178802" y="256706"/>
                  </a:lnTo>
                  <a:lnTo>
                    <a:pt x="210340" y="223983"/>
                  </a:lnTo>
                  <a:lnTo>
                    <a:pt x="243982" y="193099"/>
                  </a:lnTo>
                  <a:lnTo>
                    <a:pt x="279626" y="164146"/>
                  </a:lnTo>
                  <a:lnTo>
                    <a:pt x="317172" y="137220"/>
                  </a:lnTo>
                  <a:lnTo>
                    <a:pt x="356516" y="112413"/>
                  </a:lnTo>
                  <a:lnTo>
                    <a:pt x="397556" y="89820"/>
                  </a:lnTo>
                  <a:lnTo>
                    <a:pt x="440191" y="69533"/>
                  </a:lnTo>
                  <a:lnTo>
                    <a:pt x="484317" y="51648"/>
                  </a:lnTo>
                  <a:lnTo>
                    <a:pt x="529834" y="36257"/>
                  </a:lnTo>
                  <a:lnTo>
                    <a:pt x="576640" y="23454"/>
                  </a:lnTo>
                  <a:lnTo>
                    <a:pt x="624631" y="13333"/>
                  </a:lnTo>
                  <a:lnTo>
                    <a:pt x="673706" y="5988"/>
                  </a:lnTo>
                  <a:lnTo>
                    <a:pt x="723763" y="1512"/>
                  </a:lnTo>
                  <a:lnTo>
                    <a:pt x="774700" y="0"/>
                  </a:lnTo>
                  <a:lnTo>
                    <a:pt x="825636" y="1512"/>
                  </a:lnTo>
                  <a:lnTo>
                    <a:pt x="875693" y="5988"/>
                  </a:lnTo>
                  <a:lnTo>
                    <a:pt x="924768" y="13333"/>
                  </a:lnTo>
                  <a:lnTo>
                    <a:pt x="972759" y="23454"/>
                  </a:lnTo>
                  <a:lnTo>
                    <a:pt x="1019565" y="36257"/>
                  </a:lnTo>
                  <a:lnTo>
                    <a:pt x="1065082" y="51648"/>
                  </a:lnTo>
                  <a:lnTo>
                    <a:pt x="1109209" y="69533"/>
                  </a:lnTo>
                  <a:lnTo>
                    <a:pt x="1151843" y="89820"/>
                  </a:lnTo>
                  <a:lnTo>
                    <a:pt x="1192883" y="112413"/>
                  </a:lnTo>
                  <a:lnTo>
                    <a:pt x="1232227" y="137220"/>
                  </a:lnTo>
                  <a:lnTo>
                    <a:pt x="1269773" y="164146"/>
                  </a:lnTo>
                  <a:lnTo>
                    <a:pt x="1305417" y="193099"/>
                  </a:lnTo>
                  <a:lnTo>
                    <a:pt x="1339059" y="223983"/>
                  </a:lnTo>
                  <a:lnTo>
                    <a:pt x="1370597" y="256706"/>
                  </a:lnTo>
                  <a:lnTo>
                    <a:pt x="1399927" y="291174"/>
                  </a:lnTo>
                  <a:lnTo>
                    <a:pt x="1426949" y="327293"/>
                  </a:lnTo>
                  <a:lnTo>
                    <a:pt x="1451560" y="364969"/>
                  </a:lnTo>
                  <a:lnTo>
                    <a:pt x="1473657" y="404109"/>
                  </a:lnTo>
                  <a:lnTo>
                    <a:pt x="1493140" y="444619"/>
                  </a:lnTo>
                  <a:lnTo>
                    <a:pt x="1509905" y="486405"/>
                  </a:lnTo>
                  <a:lnTo>
                    <a:pt x="1523851" y="529374"/>
                  </a:lnTo>
                  <a:lnTo>
                    <a:pt x="1534875" y="573431"/>
                  </a:lnTo>
                  <a:lnTo>
                    <a:pt x="1542876" y="618484"/>
                  </a:lnTo>
                  <a:lnTo>
                    <a:pt x="1547752" y="664438"/>
                  </a:lnTo>
                  <a:lnTo>
                    <a:pt x="1549400" y="711200"/>
                  </a:lnTo>
                  <a:lnTo>
                    <a:pt x="1547752" y="757961"/>
                  </a:lnTo>
                  <a:lnTo>
                    <a:pt x="1542876" y="803915"/>
                  </a:lnTo>
                  <a:lnTo>
                    <a:pt x="1534875" y="848968"/>
                  </a:lnTo>
                  <a:lnTo>
                    <a:pt x="1523851" y="893025"/>
                  </a:lnTo>
                  <a:lnTo>
                    <a:pt x="1509905" y="935994"/>
                  </a:lnTo>
                  <a:lnTo>
                    <a:pt x="1493140" y="977780"/>
                  </a:lnTo>
                  <a:lnTo>
                    <a:pt x="1473657" y="1018290"/>
                  </a:lnTo>
                  <a:lnTo>
                    <a:pt x="1451560" y="1057430"/>
                  </a:lnTo>
                  <a:lnTo>
                    <a:pt x="1426949" y="1095106"/>
                  </a:lnTo>
                  <a:lnTo>
                    <a:pt x="1399927" y="1131225"/>
                  </a:lnTo>
                  <a:lnTo>
                    <a:pt x="1370597" y="1165693"/>
                  </a:lnTo>
                  <a:lnTo>
                    <a:pt x="1339059" y="1198416"/>
                  </a:lnTo>
                  <a:lnTo>
                    <a:pt x="1305417" y="1229300"/>
                  </a:lnTo>
                  <a:lnTo>
                    <a:pt x="1269773" y="1258253"/>
                  </a:lnTo>
                  <a:lnTo>
                    <a:pt x="1232227" y="1285179"/>
                  </a:lnTo>
                  <a:lnTo>
                    <a:pt x="1192883" y="1309986"/>
                  </a:lnTo>
                  <a:lnTo>
                    <a:pt x="1151843" y="1332579"/>
                  </a:lnTo>
                  <a:lnTo>
                    <a:pt x="1109209" y="1352866"/>
                  </a:lnTo>
                  <a:lnTo>
                    <a:pt x="1065082" y="1370751"/>
                  </a:lnTo>
                  <a:lnTo>
                    <a:pt x="1019565" y="1386142"/>
                  </a:lnTo>
                  <a:lnTo>
                    <a:pt x="972759" y="1398945"/>
                  </a:lnTo>
                  <a:lnTo>
                    <a:pt x="924768" y="1409066"/>
                  </a:lnTo>
                  <a:lnTo>
                    <a:pt x="875693" y="1416411"/>
                  </a:lnTo>
                  <a:lnTo>
                    <a:pt x="825636" y="1420887"/>
                  </a:lnTo>
                  <a:lnTo>
                    <a:pt x="774700" y="1422400"/>
                  </a:lnTo>
                  <a:lnTo>
                    <a:pt x="723763" y="1420887"/>
                  </a:lnTo>
                  <a:lnTo>
                    <a:pt x="673706" y="1416411"/>
                  </a:lnTo>
                  <a:lnTo>
                    <a:pt x="624631" y="1409066"/>
                  </a:lnTo>
                  <a:lnTo>
                    <a:pt x="576640" y="1398945"/>
                  </a:lnTo>
                  <a:lnTo>
                    <a:pt x="529834" y="1386142"/>
                  </a:lnTo>
                  <a:lnTo>
                    <a:pt x="484317" y="1370751"/>
                  </a:lnTo>
                  <a:lnTo>
                    <a:pt x="440191" y="1352866"/>
                  </a:lnTo>
                  <a:lnTo>
                    <a:pt x="397556" y="1332579"/>
                  </a:lnTo>
                  <a:lnTo>
                    <a:pt x="356516" y="1309986"/>
                  </a:lnTo>
                  <a:lnTo>
                    <a:pt x="317172" y="1285179"/>
                  </a:lnTo>
                  <a:lnTo>
                    <a:pt x="279626" y="1258253"/>
                  </a:lnTo>
                  <a:lnTo>
                    <a:pt x="243982" y="1229300"/>
                  </a:lnTo>
                  <a:lnTo>
                    <a:pt x="210340" y="1198416"/>
                  </a:lnTo>
                  <a:lnTo>
                    <a:pt x="178802" y="1165693"/>
                  </a:lnTo>
                  <a:lnTo>
                    <a:pt x="149472" y="1131225"/>
                  </a:lnTo>
                  <a:lnTo>
                    <a:pt x="122450" y="1095106"/>
                  </a:lnTo>
                  <a:lnTo>
                    <a:pt x="97839" y="1057430"/>
                  </a:lnTo>
                  <a:lnTo>
                    <a:pt x="75742" y="1018290"/>
                  </a:lnTo>
                  <a:lnTo>
                    <a:pt x="56259" y="977780"/>
                  </a:lnTo>
                  <a:lnTo>
                    <a:pt x="39494" y="935994"/>
                  </a:lnTo>
                  <a:lnTo>
                    <a:pt x="25548" y="893025"/>
                  </a:lnTo>
                  <a:lnTo>
                    <a:pt x="14524" y="848968"/>
                  </a:lnTo>
                  <a:lnTo>
                    <a:pt x="6523" y="803915"/>
                  </a:lnTo>
                  <a:lnTo>
                    <a:pt x="1647" y="757961"/>
                  </a:lnTo>
                  <a:lnTo>
                    <a:pt x="0" y="7112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118100" y="4381500"/>
            <a:ext cx="2616200" cy="2482850"/>
            <a:chOff x="5118100" y="4381500"/>
            <a:chExt cx="2616200" cy="248285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24450" y="4387850"/>
              <a:ext cx="2603500" cy="2470150"/>
            </a:xfrm>
            <a:custGeom>
              <a:avLst/>
              <a:gdLst/>
              <a:ahLst/>
              <a:cxnLst/>
              <a:rect l="l" t="t" r="r" b="b"/>
              <a:pathLst>
                <a:path w="2603500" h="2470150">
                  <a:moveTo>
                    <a:pt x="1301750" y="0"/>
                  </a:moveTo>
                  <a:lnTo>
                    <a:pt x="1251818" y="894"/>
                  </a:lnTo>
                  <a:lnTo>
                    <a:pt x="1202361" y="3555"/>
                  </a:lnTo>
                  <a:lnTo>
                    <a:pt x="1153414" y="7951"/>
                  </a:lnTo>
                  <a:lnTo>
                    <a:pt x="1105009" y="14049"/>
                  </a:lnTo>
                  <a:lnTo>
                    <a:pt x="1057181" y="21819"/>
                  </a:lnTo>
                  <a:lnTo>
                    <a:pt x="1009964" y="31227"/>
                  </a:lnTo>
                  <a:lnTo>
                    <a:pt x="963390" y="42241"/>
                  </a:lnTo>
                  <a:lnTo>
                    <a:pt x="917494" y="54830"/>
                  </a:lnTo>
                  <a:lnTo>
                    <a:pt x="872309" y="68962"/>
                  </a:lnTo>
                  <a:lnTo>
                    <a:pt x="827870" y="84604"/>
                  </a:lnTo>
                  <a:lnTo>
                    <a:pt x="784209" y="101724"/>
                  </a:lnTo>
                  <a:lnTo>
                    <a:pt x="741361" y="120291"/>
                  </a:lnTo>
                  <a:lnTo>
                    <a:pt x="699359" y="140271"/>
                  </a:lnTo>
                  <a:lnTo>
                    <a:pt x="658237" y="161634"/>
                  </a:lnTo>
                  <a:lnTo>
                    <a:pt x="618029" y="184347"/>
                  </a:lnTo>
                  <a:lnTo>
                    <a:pt x="578768" y="208378"/>
                  </a:lnTo>
                  <a:lnTo>
                    <a:pt x="540488" y="233695"/>
                  </a:lnTo>
                  <a:lnTo>
                    <a:pt x="503223" y="260266"/>
                  </a:lnTo>
                  <a:lnTo>
                    <a:pt x="467006" y="288058"/>
                  </a:lnTo>
                  <a:lnTo>
                    <a:pt x="431872" y="317040"/>
                  </a:lnTo>
                  <a:lnTo>
                    <a:pt x="397853" y="347180"/>
                  </a:lnTo>
                  <a:lnTo>
                    <a:pt x="364985" y="378446"/>
                  </a:lnTo>
                  <a:lnTo>
                    <a:pt x="333299" y="410805"/>
                  </a:lnTo>
                  <a:lnTo>
                    <a:pt x="302830" y="444225"/>
                  </a:lnTo>
                  <a:lnTo>
                    <a:pt x="273613" y="478675"/>
                  </a:lnTo>
                  <a:lnTo>
                    <a:pt x="245679" y="514123"/>
                  </a:lnTo>
                  <a:lnTo>
                    <a:pt x="219064" y="550535"/>
                  </a:lnTo>
                  <a:lnTo>
                    <a:pt x="193801" y="587881"/>
                  </a:lnTo>
                  <a:lnTo>
                    <a:pt x="169923" y="626128"/>
                  </a:lnTo>
                  <a:lnTo>
                    <a:pt x="147465" y="665244"/>
                  </a:lnTo>
                  <a:lnTo>
                    <a:pt x="126460" y="705197"/>
                  </a:lnTo>
                  <a:lnTo>
                    <a:pt x="106941" y="745955"/>
                  </a:lnTo>
                  <a:lnTo>
                    <a:pt x="88943" y="787486"/>
                  </a:lnTo>
                  <a:lnTo>
                    <a:pt x="72499" y="829758"/>
                  </a:lnTo>
                  <a:lnTo>
                    <a:pt x="57642" y="872738"/>
                  </a:lnTo>
                  <a:lnTo>
                    <a:pt x="44408" y="916395"/>
                  </a:lnTo>
                  <a:lnTo>
                    <a:pt x="32828" y="960697"/>
                  </a:lnTo>
                  <a:lnTo>
                    <a:pt x="22938" y="1005611"/>
                  </a:lnTo>
                  <a:lnTo>
                    <a:pt x="14770" y="1051106"/>
                  </a:lnTo>
                  <a:lnTo>
                    <a:pt x="8358" y="1097150"/>
                  </a:lnTo>
                  <a:lnTo>
                    <a:pt x="3737" y="1143709"/>
                  </a:lnTo>
                  <a:lnTo>
                    <a:pt x="939" y="1190753"/>
                  </a:lnTo>
                  <a:lnTo>
                    <a:pt x="0" y="1238250"/>
                  </a:lnTo>
                  <a:lnTo>
                    <a:pt x="939" y="1285746"/>
                  </a:lnTo>
                  <a:lnTo>
                    <a:pt x="3737" y="1332790"/>
                  </a:lnTo>
                  <a:lnTo>
                    <a:pt x="8358" y="1379349"/>
                  </a:lnTo>
                  <a:lnTo>
                    <a:pt x="14770" y="1425393"/>
                  </a:lnTo>
                  <a:lnTo>
                    <a:pt x="22938" y="1470887"/>
                  </a:lnTo>
                  <a:lnTo>
                    <a:pt x="32828" y="1515802"/>
                  </a:lnTo>
                  <a:lnTo>
                    <a:pt x="44408" y="1560104"/>
                  </a:lnTo>
                  <a:lnTo>
                    <a:pt x="57642" y="1603761"/>
                  </a:lnTo>
                  <a:lnTo>
                    <a:pt x="72499" y="1646741"/>
                  </a:lnTo>
                  <a:lnTo>
                    <a:pt x="88943" y="1689013"/>
                  </a:lnTo>
                  <a:lnTo>
                    <a:pt x="106941" y="1730544"/>
                  </a:lnTo>
                  <a:lnTo>
                    <a:pt x="126460" y="1771302"/>
                  </a:lnTo>
                  <a:lnTo>
                    <a:pt x="147465" y="1811255"/>
                  </a:lnTo>
                  <a:lnTo>
                    <a:pt x="169923" y="1850371"/>
                  </a:lnTo>
                  <a:lnTo>
                    <a:pt x="193801" y="1888618"/>
                  </a:lnTo>
                  <a:lnTo>
                    <a:pt x="219064" y="1925964"/>
                  </a:lnTo>
                  <a:lnTo>
                    <a:pt x="245679" y="1962376"/>
                  </a:lnTo>
                  <a:lnTo>
                    <a:pt x="273613" y="1997823"/>
                  </a:lnTo>
                  <a:lnTo>
                    <a:pt x="302830" y="2032273"/>
                  </a:lnTo>
                  <a:lnTo>
                    <a:pt x="333299" y="2065694"/>
                  </a:lnTo>
                  <a:lnTo>
                    <a:pt x="364985" y="2098053"/>
                  </a:lnTo>
                  <a:lnTo>
                    <a:pt x="397853" y="2129319"/>
                  </a:lnTo>
                  <a:lnTo>
                    <a:pt x="431872" y="2159458"/>
                  </a:lnTo>
                  <a:lnTo>
                    <a:pt x="467006" y="2188441"/>
                  </a:lnTo>
                  <a:lnTo>
                    <a:pt x="503223" y="2216233"/>
                  </a:lnTo>
                  <a:lnTo>
                    <a:pt x="540488" y="2242804"/>
                  </a:lnTo>
                  <a:lnTo>
                    <a:pt x="578768" y="2268121"/>
                  </a:lnTo>
                  <a:lnTo>
                    <a:pt x="618029" y="2292152"/>
                  </a:lnTo>
                  <a:lnTo>
                    <a:pt x="658237" y="2314865"/>
                  </a:lnTo>
                  <a:lnTo>
                    <a:pt x="699359" y="2336228"/>
                  </a:lnTo>
                  <a:lnTo>
                    <a:pt x="741361" y="2356208"/>
                  </a:lnTo>
                  <a:lnTo>
                    <a:pt x="784209" y="2374775"/>
                  </a:lnTo>
                  <a:lnTo>
                    <a:pt x="827870" y="2391895"/>
                  </a:lnTo>
                  <a:lnTo>
                    <a:pt x="872309" y="2407537"/>
                  </a:lnTo>
                  <a:lnTo>
                    <a:pt x="917494" y="2421669"/>
                  </a:lnTo>
                  <a:lnTo>
                    <a:pt x="963390" y="2434258"/>
                  </a:lnTo>
                  <a:lnTo>
                    <a:pt x="1009964" y="2445272"/>
                  </a:lnTo>
                  <a:lnTo>
                    <a:pt x="1057181" y="2454680"/>
                  </a:lnTo>
                  <a:lnTo>
                    <a:pt x="1105009" y="2462450"/>
                  </a:lnTo>
                  <a:lnTo>
                    <a:pt x="1153414" y="2468548"/>
                  </a:lnTo>
                  <a:lnTo>
                    <a:pt x="1171241" y="2470150"/>
                  </a:lnTo>
                  <a:lnTo>
                    <a:pt x="1432258" y="2470150"/>
                  </a:lnTo>
                  <a:lnTo>
                    <a:pt x="1498490" y="2462450"/>
                  </a:lnTo>
                  <a:lnTo>
                    <a:pt x="1546318" y="2454680"/>
                  </a:lnTo>
                  <a:lnTo>
                    <a:pt x="1593535" y="2445272"/>
                  </a:lnTo>
                  <a:lnTo>
                    <a:pt x="1640109" y="2434258"/>
                  </a:lnTo>
                  <a:lnTo>
                    <a:pt x="1686005" y="2421669"/>
                  </a:lnTo>
                  <a:lnTo>
                    <a:pt x="1731190" y="2407537"/>
                  </a:lnTo>
                  <a:lnTo>
                    <a:pt x="1775629" y="2391895"/>
                  </a:lnTo>
                  <a:lnTo>
                    <a:pt x="1819290" y="2374775"/>
                  </a:lnTo>
                  <a:lnTo>
                    <a:pt x="1862138" y="2356208"/>
                  </a:lnTo>
                  <a:lnTo>
                    <a:pt x="1904140" y="2336228"/>
                  </a:lnTo>
                  <a:lnTo>
                    <a:pt x="1945262" y="2314865"/>
                  </a:lnTo>
                  <a:lnTo>
                    <a:pt x="1985470" y="2292152"/>
                  </a:lnTo>
                  <a:lnTo>
                    <a:pt x="2024731" y="2268121"/>
                  </a:lnTo>
                  <a:lnTo>
                    <a:pt x="2063011" y="2242804"/>
                  </a:lnTo>
                  <a:lnTo>
                    <a:pt x="2100276" y="2216233"/>
                  </a:lnTo>
                  <a:lnTo>
                    <a:pt x="2136493" y="2188441"/>
                  </a:lnTo>
                  <a:lnTo>
                    <a:pt x="2171627" y="2159458"/>
                  </a:lnTo>
                  <a:lnTo>
                    <a:pt x="2205646" y="2129319"/>
                  </a:lnTo>
                  <a:lnTo>
                    <a:pt x="2238514" y="2098053"/>
                  </a:lnTo>
                  <a:lnTo>
                    <a:pt x="2270200" y="2065694"/>
                  </a:lnTo>
                  <a:lnTo>
                    <a:pt x="2300669" y="2032273"/>
                  </a:lnTo>
                  <a:lnTo>
                    <a:pt x="2329886" y="1997823"/>
                  </a:lnTo>
                  <a:lnTo>
                    <a:pt x="2357820" y="1962376"/>
                  </a:lnTo>
                  <a:lnTo>
                    <a:pt x="2384435" y="1925964"/>
                  </a:lnTo>
                  <a:lnTo>
                    <a:pt x="2409698" y="1888618"/>
                  </a:lnTo>
                  <a:lnTo>
                    <a:pt x="2433576" y="1850371"/>
                  </a:lnTo>
                  <a:lnTo>
                    <a:pt x="2456034" y="1811255"/>
                  </a:lnTo>
                  <a:lnTo>
                    <a:pt x="2477039" y="1771302"/>
                  </a:lnTo>
                  <a:lnTo>
                    <a:pt x="2496558" y="1730544"/>
                  </a:lnTo>
                  <a:lnTo>
                    <a:pt x="2514556" y="1689013"/>
                  </a:lnTo>
                  <a:lnTo>
                    <a:pt x="2531000" y="1646741"/>
                  </a:lnTo>
                  <a:lnTo>
                    <a:pt x="2545857" y="1603761"/>
                  </a:lnTo>
                  <a:lnTo>
                    <a:pt x="2559091" y="1560104"/>
                  </a:lnTo>
                  <a:lnTo>
                    <a:pt x="2570671" y="1515802"/>
                  </a:lnTo>
                  <a:lnTo>
                    <a:pt x="2580561" y="1470887"/>
                  </a:lnTo>
                  <a:lnTo>
                    <a:pt x="2588729" y="1425393"/>
                  </a:lnTo>
                  <a:lnTo>
                    <a:pt x="2595141" y="1379349"/>
                  </a:lnTo>
                  <a:lnTo>
                    <a:pt x="2599762" y="1332790"/>
                  </a:lnTo>
                  <a:lnTo>
                    <a:pt x="2602560" y="1285746"/>
                  </a:lnTo>
                  <a:lnTo>
                    <a:pt x="2603500" y="1238250"/>
                  </a:lnTo>
                  <a:lnTo>
                    <a:pt x="2602560" y="1190753"/>
                  </a:lnTo>
                  <a:lnTo>
                    <a:pt x="2599762" y="1143709"/>
                  </a:lnTo>
                  <a:lnTo>
                    <a:pt x="2595141" y="1097150"/>
                  </a:lnTo>
                  <a:lnTo>
                    <a:pt x="2588729" y="1051106"/>
                  </a:lnTo>
                  <a:lnTo>
                    <a:pt x="2580561" y="1005611"/>
                  </a:lnTo>
                  <a:lnTo>
                    <a:pt x="2570671" y="960697"/>
                  </a:lnTo>
                  <a:lnTo>
                    <a:pt x="2559091" y="916395"/>
                  </a:lnTo>
                  <a:lnTo>
                    <a:pt x="2545857" y="872738"/>
                  </a:lnTo>
                  <a:lnTo>
                    <a:pt x="2531000" y="829758"/>
                  </a:lnTo>
                  <a:lnTo>
                    <a:pt x="2514556" y="787486"/>
                  </a:lnTo>
                  <a:lnTo>
                    <a:pt x="2496558" y="745955"/>
                  </a:lnTo>
                  <a:lnTo>
                    <a:pt x="2477039" y="705197"/>
                  </a:lnTo>
                  <a:lnTo>
                    <a:pt x="2456034" y="665244"/>
                  </a:lnTo>
                  <a:lnTo>
                    <a:pt x="2433576" y="626128"/>
                  </a:lnTo>
                  <a:lnTo>
                    <a:pt x="2409698" y="587881"/>
                  </a:lnTo>
                  <a:lnTo>
                    <a:pt x="2384435" y="550535"/>
                  </a:lnTo>
                  <a:lnTo>
                    <a:pt x="2357820" y="514123"/>
                  </a:lnTo>
                  <a:lnTo>
                    <a:pt x="2329886" y="478675"/>
                  </a:lnTo>
                  <a:lnTo>
                    <a:pt x="2300669" y="444225"/>
                  </a:lnTo>
                  <a:lnTo>
                    <a:pt x="2270200" y="410805"/>
                  </a:lnTo>
                  <a:lnTo>
                    <a:pt x="2238514" y="378446"/>
                  </a:lnTo>
                  <a:lnTo>
                    <a:pt x="2205646" y="347180"/>
                  </a:lnTo>
                  <a:lnTo>
                    <a:pt x="2171627" y="317040"/>
                  </a:lnTo>
                  <a:lnTo>
                    <a:pt x="2136493" y="288058"/>
                  </a:lnTo>
                  <a:lnTo>
                    <a:pt x="2100276" y="260266"/>
                  </a:lnTo>
                  <a:lnTo>
                    <a:pt x="2063011" y="233695"/>
                  </a:lnTo>
                  <a:lnTo>
                    <a:pt x="2024731" y="208378"/>
                  </a:lnTo>
                  <a:lnTo>
                    <a:pt x="1985470" y="184347"/>
                  </a:lnTo>
                  <a:lnTo>
                    <a:pt x="1945262" y="161634"/>
                  </a:lnTo>
                  <a:lnTo>
                    <a:pt x="1904140" y="140271"/>
                  </a:lnTo>
                  <a:lnTo>
                    <a:pt x="1862138" y="120291"/>
                  </a:lnTo>
                  <a:lnTo>
                    <a:pt x="1819290" y="101724"/>
                  </a:lnTo>
                  <a:lnTo>
                    <a:pt x="1775629" y="84604"/>
                  </a:lnTo>
                  <a:lnTo>
                    <a:pt x="1731190" y="68962"/>
                  </a:lnTo>
                  <a:lnTo>
                    <a:pt x="1686005" y="54830"/>
                  </a:lnTo>
                  <a:lnTo>
                    <a:pt x="1640109" y="42241"/>
                  </a:lnTo>
                  <a:lnTo>
                    <a:pt x="1593535" y="31227"/>
                  </a:lnTo>
                  <a:lnTo>
                    <a:pt x="1546318" y="21819"/>
                  </a:lnTo>
                  <a:lnTo>
                    <a:pt x="1498490" y="14049"/>
                  </a:lnTo>
                  <a:lnTo>
                    <a:pt x="1450085" y="7951"/>
                  </a:lnTo>
                  <a:lnTo>
                    <a:pt x="1401138" y="3555"/>
                  </a:lnTo>
                  <a:lnTo>
                    <a:pt x="1351681" y="894"/>
                  </a:lnTo>
                  <a:lnTo>
                    <a:pt x="13017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24450" y="4387850"/>
              <a:ext cx="2603500" cy="2470150"/>
            </a:xfrm>
            <a:custGeom>
              <a:avLst/>
              <a:gdLst/>
              <a:ahLst/>
              <a:cxnLst/>
              <a:rect l="l" t="t" r="r" b="b"/>
              <a:pathLst>
                <a:path w="2603500" h="2470150">
                  <a:moveTo>
                    <a:pt x="0" y="1238250"/>
                  </a:moveTo>
                  <a:lnTo>
                    <a:pt x="939" y="1190753"/>
                  </a:lnTo>
                  <a:lnTo>
                    <a:pt x="3737" y="1143709"/>
                  </a:lnTo>
                  <a:lnTo>
                    <a:pt x="8358" y="1097150"/>
                  </a:lnTo>
                  <a:lnTo>
                    <a:pt x="14770" y="1051106"/>
                  </a:lnTo>
                  <a:lnTo>
                    <a:pt x="22938" y="1005612"/>
                  </a:lnTo>
                  <a:lnTo>
                    <a:pt x="32828" y="960697"/>
                  </a:lnTo>
                  <a:lnTo>
                    <a:pt x="44408" y="916395"/>
                  </a:lnTo>
                  <a:lnTo>
                    <a:pt x="57642" y="872738"/>
                  </a:lnTo>
                  <a:lnTo>
                    <a:pt x="72499" y="829758"/>
                  </a:lnTo>
                  <a:lnTo>
                    <a:pt x="88943" y="787486"/>
                  </a:lnTo>
                  <a:lnTo>
                    <a:pt x="106941" y="745955"/>
                  </a:lnTo>
                  <a:lnTo>
                    <a:pt x="126460" y="705197"/>
                  </a:lnTo>
                  <a:lnTo>
                    <a:pt x="147465" y="665244"/>
                  </a:lnTo>
                  <a:lnTo>
                    <a:pt x="169923" y="626128"/>
                  </a:lnTo>
                  <a:lnTo>
                    <a:pt x="193801" y="587881"/>
                  </a:lnTo>
                  <a:lnTo>
                    <a:pt x="219064" y="550535"/>
                  </a:lnTo>
                  <a:lnTo>
                    <a:pt x="245679" y="514123"/>
                  </a:lnTo>
                  <a:lnTo>
                    <a:pt x="273613" y="478676"/>
                  </a:lnTo>
                  <a:lnTo>
                    <a:pt x="302830" y="444226"/>
                  </a:lnTo>
                  <a:lnTo>
                    <a:pt x="333299" y="410805"/>
                  </a:lnTo>
                  <a:lnTo>
                    <a:pt x="364985" y="378446"/>
                  </a:lnTo>
                  <a:lnTo>
                    <a:pt x="397853" y="347180"/>
                  </a:lnTo>
                  <a:lnTo>
                    <a:pt x="431872" y="317041"/>
                  </a:lnTo>
                  <a:lnTo>
                    <a:pt x="467006" y="288058"/>
                  </a:lnTo>
                  <a:lnTo>
                    <a:pt x="503223" y="260266"/>
                  </a:lnTo>
                  <a:lnTo>
                    <a:pt x="540488" y="233695"/>
                  </a:lnTo>
                  <a:lnTo>
                    <a:pt x="578768" y="208378"/>
                  </a:lnTo>
                  <a:lnTo>
                    <a:pt x="618029" y="184347"/>
                  </a:lnTo>
                  <a:lnTo>
                    <a:pt x="658237" y="161634"/>
                  </a:lnTo>
                  <a:lnTo>
                    <a:pt x="699359" y="140272"/>
                  </a:lnTo>
                  <a:lnTo>
                    <a:pt x="741361" y="120291"/>
                  </a:lnTo>
                  <a:lnTo>
                    <a:pt x="784209" y="101724"/>
                  </a:lnTo>
                  <a:lnTo>
                    <a:pt x="827870" y="84604"/>
                  </a:lnTo>
                  <a:lnTo>
                    <a:pt x="872309" y="68962"/>
                  </a:lnTo>
                  <a:lnTo>
                    <a:pt x="917494" y="54830"/>
                  </a:lnTo>
                  <a:lnTo>
                    <a:pt x="963390" y="42241"/>
                  </a:lnTo>
                  <a:lnTo>
                    <a:pt x="1009964" y="31227"/>
                  </a:lnTo>
                  <a:lnTo>
                    <a:pt x="1057181" y="21819"/>
                  </a:lnTo>
                  <a:lnTo>
                    <a:pt x="1105009" y="14049"/>
                  </a:lnTo>
                  <a:lnTo>
                    <a:pt x="1153414" y="7951"/>
                  </a:lnTo>
                  <a:lnTo>
                    <a:pt x="1202361" y="3555"/>
                  </a:lnTo>
                  <a:lnTo>
                    <a:pt x="1251818" y="894"/>
                  </a:lnTo>
                  <a:lnTo>
                    <a:pt x="1301750" y="0"/>
                  </a:lnTo>
                  <a:lnTo>
                    <a:pt x="1351681" y="894"/>
                  </a:lnTo>
                  <a:lnTo>
                    <a:pt x="1401138" y="3555"/>
                  </a:lnTo>
                  <a:lnTo>
                    <a:pt x="1450085" y="7951"/>
                  </a:lnTo>
                  <a:lnTo>
                    <a:pt x="1498490" y="14049"/>
                  </a:lnTo>
                  <a:lnTo>
                    <a:pt x="1546318" y="21819"/>
                  </a:lnTo>
                  <a:lnTo>
                    <a:pt x="1593535" y="31227"/>
                  </a:lnTo>
                  <a:lnTo>
                    <a:pt x="1640109" y="42241"/>
                  </a:lnTo>
                  <a:lnTo>
                    <a:pt x="1686005" y="54830"/>
                  </a:lnTo>
                  <a:lnTo>
                    <a:pt x="1731190" y="68962"/>
                  </a:lnTo>
                  <a:lnTo>
                    <a:pt x="1775629" y="84604"/>
                  </a:lnTo>
                  <a:lnTo>
                    <a:pt x="1819290" y="101724"/>
                  </a:lnTo>
                  <a:lnTo>
                    <a:pt x="1862138" y="120291"/>
                  </a:lnTo>
                  <a:lnTo>
                    <a:pt x="1904140" y="140272"/>
                  </a:lnTo>
                  <a:lnTo>
                    <a:pt x="1945262" y="161634"/>
                  </a:lnTo>
                  <a:lnTo>
                    <a:pt x="1985470" y="184347"/>
                  </a:lnTo>
                  <a:lnTo>
                    <a:pt x="2024731" y="208378"/>
                  </a:lnTo>
                  <a:lnTo>
                    <a:pt x="2063011" y="233695"/>
                  </a:lnTo>
                  <a:lnTo>
                    <a:pt x="2100276" y="260266"/>
                  </a:lnTo>
                  <a:lnTo>
                    <a:pt x="2136493" y="288058"/>
                  </a:lnTo>
                  <a:lnTo>
                    <a:pt x="2171627" y="317041"/>
                  </a:lnTo>
                  <a:lnTo>
                    <a:pt x="2205646" y="347180"/>
                  </a:lnTo>
                  <a:lnTo>
                    <a:pt x="2238515" y="378446"/>
                  </a:lnTo>
                  <a:lnTo>
                    <a:pt x="2270200" y="410805"/>
                  </a:lnTo>
                  <a:lnTo>
                    <a:pt x="2300669" y="444226"/>
                  </a:lnTo>
                  <a:lnTo>
                    <a:pt x="2329886" y="478676"/>
                  </a:lnTo>
                  <a:lnTo>
                    <a:pt x="2357820" y="514123"/>
                  </a:lnTo>
                  <a:lnTo>
                    <a:pt x="2384435" y="550535"/>
                  </a:lnTo>
                  <a:lnTo>
                    <a:pt x="2409698" y="587881"/>
                  </a:lnTo>
                  <a:lnTo>
                    <a:pt x="2433576" y="626128"/>
                  </a:lnTo>
                  <a:lnTo>
                    <a:pt x="2456034" y="665244"/>
                  </a:lnTo>
                  <a:lnTo>
                    <a:pt x="2477040" y="705197"/>
                  </a:lnTo>
                  <a:lnTo>
                    <a:pt x="2496558" y="745955"/>
                  </a:lnTo>
                  <a:lnTo>
                    <a:pt x="2514556" y="787486"/>
                  </a:lnTo>
                  <a:lnTo>
                    <a:pt x="2531001" y="829758"/>
                  </a:lnTo>
                  <a:lnTo>
                    <a:pt x="2545857" y="872738"/>
                  </a:lnTo>
                  <a:lnTo>
                    <a:pt x="2559092" y="916395"/>
                  </a:lnTo>
                  <a:lnTo>
                    <a:pt x="2570671" y="960697"/>
                  </a:lnTo>
                  <a:lnTo>
                    <a:pt x="2580561" y="1005612"/>
                  </a:lnTo>
                  <a:lnTo>
                    <a:pt x="2588729" y="1051106"/>
                  </a:lnTo>
                  <a:lnTo>
                    <a:pt x="2595141" y="1097150"/>
                  </a:lnTo>
                  <a:lnTo>
                    <a:pt x="2599762" y="1143709"/>
                  </a:lnTo>
                  <a:lnTo>
                    <a:pt x="2602560" y="1190753"/>
                  </a:lnTo>
                  <a:lnTo>
                    <a:pt x="2603500" y="1238250"/>
                  </a:lnTo>
                  <a:lnTo>
                    <a:pt x="2602560" y="1285746"/>
                  </a:lnTo>
                  <a:lnTo>
                    <a:pt x="2599762" y="1332790"/>
                  </a:lnTo>
                  <a:lnTo>
                    <a:pt x="2595141" y="1379349"/>
                  </a:lnTo>
                  <a:lnTo>
                    <a:pt x="2588729" y="1425392"/>
                  </a:lnTo>
                  <a:lnTo>
                    <a:pt x="2580561" y="1470887"/>
                  </a:lnTo>
                  <a:lnTo>
                    <a:pt x="2570671" y="1515802"/>
                  </a:lnTo>
                  <a:lnTo>
                    <a:pt x="2559092" y="1560103"/>
                  </a:lnTo>
                  <a:lnTo>
                    <a:pt x="2545857" y="1603761"/>
                  </a:lnTo>
                  <a:lnTo>
                    <a:pt x="2531001" y="1646741"/>
                  </a:lnTo>
                  <a:lnTo>
                    <a:pt x="2514556" y="1689013"/>
                  </a:lnTo>
                  <a:lnTo>
                    <a:pt x="2496558" y="1730544"/>
                  </a:lnTo>
                  <a:lnTo>
                    <a:pt x="2477040" y="1771302"/>
                  </a:lnTo>
                  <a:lnTo>
                    <a:pt x="2456034" y="1811255"/>
                  </a:lnTo>
                  <a:lnTo>
                    <a:pt x="2433576" y="1850371"/>
                  </a:lnTo>
                  <a:lnTo>
                    <a:pt x="2409698" y="1888618"/>
                  </a:lnTo>
                  <a:lnTo>
                    <a:pt x="2384435" y="1925963"/>
                  </a:lnTo>
                  <a:lnTo>
                    <a:pt x="2357820" y="1962376"/>
                  </a:lnTo>
                  <a:lnTo>
                    <a:pt x="2329886" y="1997823"/>
                  </a:lnTo>
                  <a:lnTo>
                    <a:pt x="2300669" y="2032273"/>
                  </a:lnTo>
                  <a:lnTo>
                    <a:pt x="2270200" y="2065694"/>
                  </a:lnTo>
                  <a:lnTo>
                    <a:pt x="2238515" y="2098053"/>
                  </a:lnTo>
                  <a:lnTo>
                    <a:pt x="2205646" y="2129318"/>
                  </a:lnTo>
                  <a:lnTo>
                    <a:pt x="2171627" y="2159458"/>
                  </a:lnTo>
                  <a:lnTo>
                    <a:pt x="2136493" y="2188441"/>
                  </a:lnTo>
                  <a:lnTo>
                    <a:pt x="2100276" y="2216233"/>
                  </a:lnTo>
                  <a:lnTo>
                    <a:pt x="2063011" y="2242804"/>
                  </a:lnTo>
                  <a:lnTo>
                    <a:pt x="2024731" y="2268121"/>
                  </a:lnTo>
                  <a:lnTo>
                    <a:pt x="1985470" y="2292152"/>
                  </a:lnTo>
                  <a:lnTo>
                    <a:pt x="1945262" y="2314865"/>
                  </a:lnTo>
                  <a:lnTo>
                    <a:pt x="1904140" y="2336227"/>
                  </a:lnTo>
                  <a:lnTo>
                    <a:pt x="1862138" y="2356208"/>
                  </a:lnTo>
                  <a:lnTo>
                    <a:pt x="1819290" y="2374775"/>
                  </a:lnTo>
                  <a:lnTo>
                    <a:pt x="1775629" y="2391895"/>
                  </a:lnTo>
                  <a:lnTo>
                    <a:pt x="1731190" y="2407537"/>
                  </a:lnTo>
                  <a:lnTo>
                    <a:pt x="1686005" y="2421669"/>
                  </a:lnTo>
                  <a:lnTo>
                    <a:pt x="1640109" y="2434258"/>
                  </a:lnTo>
                  <a:lnTo>
                    <a:pt x="1593535" y="2445272"/>
                  </a:lnTo>
                  <a:lnTo>
                    <a:pt x="1546318" y="2454680"/>
                  </a:lnTo>
                  <a:lnTo>
                    <a:pt x="1498490" y="2462450"/>
                  </a:lnTo>
                  <a:lnTo>
                    <a:pt x="1450085" y="2468548"/>
                  </a:lnTo>
                  <a:lnTo>
                    <a:pt x="1432258" y="2470150"/>
                  </a:lnTo>
                </a:path>
                <a:path w="2603500" h="2470150">
                  <a:moveTo>
                    <a:pt x="1171242" y="2470150"/>
                  </a:moveTo>
                  <a:lnTo>
                    <a:pt x="1105009" y="2462450"/>
                  </a:lnTo>
                  <a:lnTo>
                    <a:pt x="1057181" y="2454680"/>
                  </a:lnTo>
                  <a:lnTo>
                    <a:pt x="1009964" y="2445272"/>
                  </a:lnTo>
                  <a:lnTo>
                    <a:pt x="963390" y="2434258"/>
                  </a:lnTo>
                  <a:lnTo>
                    <a:pt x="917494" y="2421669"/>
                  </a:lnTo>
                  <a:lnTo>
                    <a:pt x="872309" y="2407537"/>
                  </a:lnTo>
                  <a:lnTo>
                    <a:pt x="827870" y="2391895"/>
                  </a:lnTo>
                  <a:lnTo>
                    <a:pt x="784209" y="2374775"/>
                  </a:lnTo>
                  <a:lnTo>
                    <a:pt x="741361" y="2356208"/>
                  </a:lnTo>
                  <a:lnTo>
                    <a:pt x="699359" y="2336227"/>
                  </a:lnTo>
                  <a:lnTo>
                    <a:pt x="658237" y="2314865"/>
                  </a:lnTo>
                  <a:lnTo>
                    <a:pt x="618029" y="2292152"/>
                  </a:lnTo>
                  <a:lnTo>
                    <a:pt x="578768" y="2268121"/>
                  </a:lnTo>
                  <a:lnTo>
                    <a:pt x="540488" y="2242804"/>
                  </a:lnTo>
                  <a:lnTo>
                    <a:pt x="503223" y="2216233"/>
                  </a:lnTo>
                  <a:lnTo>
                    <a:pt x="467006" y="2188441"/>
                  </a:lnTo>
                  <a:lnTo>
                    <a:pt x="431872" y="2159458"/>
                  </a:lnTo>
                  <a:lnTo>
                    <a:pt x="397853" y="2129318"/>
                  </a:lnTo>
                  <a:lnTo>
                    <a:pt x="364985" y="2098053"/>
                  </a:lnTo>
                  <a:lnTo>
                    <a:pt x="333299" y="2065694"/>
                  </a:lnTo>
                  <a:lnTo>
                    <a:pt x="302830" y="2032273"/>
                  </a:lnTo>
                  <a:lnTo>
                    <a:pt x="273613" y="1997823"/>
                  </a:lnTo>
                  <a:lnTo>
                    <a:pt x="245679" y="1962376"/>
                  </a:lnTo>
                  <a:lnTo>
                    <a:pt x="219064" y="1925963"/>
                  </a:lnTo>
                  <a:lnTo>
                    <a:pt x="193801" y="1888618"/>
                  </a:lnTo>
                  <a:lnTo>
                    <a:pt x="169923" y="1850371"/>
                  </a:lnTo>
                  <a:lnTo>
                    <a:pt x="147465" y="1811255"/>
                  </a:lnTo>
                  <a:lnTo>
                    <a:pt x="126460" y="1771302"/>
                  </a:lnTo>
                  <a:lnTo>
                    <a:pt x="106941" y="1730544"/>
                  </a:lnTo>
                  <a:lnTo>
                    <a:pt x="88943" y="1689013"/>
                  </a:lnTo>
                  <a:lnTo>
                    <a:pt x="72499" y="1646741"/>
                  </a:lnTo>
                  <a:lnTo>
                    <a:pt x="57642" y="1603761"/>
                  </a:lnTo>
                  <a:lnTo>
                    <a:pt x="44408" y="1560103"/>
                  </a:lnTo>
                  <a:lnTo>
                    <a:pt x="32828" y="1515802"/>
                  </a:lnTo>
                  <a:lnTo>
                    <a:pt x="22938" y="1470887"/>
                  </a:lnTo>
                  <a:lnTo>
                    <a:pt x="14770" y="1425392"/>
                  </a:lnTo>
                  <a:lnTo>
                    <a:pt x="8358" y="1379349"/>
                  </a:lnTo>
                  <a:lnTo>
                    <a:pt x="3737" y="1332790"/>
                  </a:lnTo>
                  <a:lnTo>
                    <a:pt x="939" y="1285746"/>
                  </a:lnTo>
                  <a:lnTo>
                    <a:pt x="0" y="123825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1562100"/>
            <a:ext cx="4318000" cy="2755900"/>
            <a:chOff x="3416300" y="1562100"/>
            <a:chExt cx="4318000" cy="2755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22650" y="1568450"/>
              <a:ext cx="4305300" cy="2743200"/>
            </a:xfrm>
            <a:custGeom>
              <a:avLst/>
              <a:gdLst/>
              <a:ahLst/>
              <a:cxnLst/>
              <a:rect l="l" t="t" r="r" b="b"/>
              <a:pathLst>
                <a:path w="4305300" h="2743200">
                  <a:moveTo>
                    <a:pt x="2152650" y="0"/>
                  </a:moveTo>
                  <a:lnTo>
                    <a:pt x="2094365" y="493"/>
                  </a:lnTo>
                  <a:lnTo>
                    <a:pt x="2036463" y="1963"/>
                  </a:lnTo>
                  <a:lnTo>
                    <a:pt x="1978963" y="4399"/>
                  </a:lnTo>
                  <a:lnTo>
                    <a:pt x="1921884" y="7788"/>
                  </a:lnTo>
                  <a:lnTo>
                    <a:pt x="1865247" y="12118"/>
                  </a:lnTo>
                  <a:lnTo>
                    <a:pt x="1809070" y="17375"/>
                  </a:lnTo>
                  <a:lnTo>
                    <a:pt x="1753373" y="23548"/>
                  </a:lnTo>
                  <a:lnTo>
                    <a:pt x="1698176" y="30624"/>
                  </a:lnTo>
                  <a:lnTo>
                    <a:pt x="1643498" y="38591"/>
                  </a:lnTo>
                  <a:lnTo>
                    <a:pt x="1589359" y="47436"/>
                  </a:lnTo>
                  <a:lnTo>
                    <a:pt x="1535778" y="57146"/>
                  </a:lnTo>
                  <a:lnTo>
                    <a:pt x="1482775" y="67710"/>
                  </a:lnTo>
                  <a:lnTo>
                    <a:pt x="1430369" y="79115"/>
                  </a:lnTo>
                  <a:lnTo>
                    <a:pt x="1378580" y="91349"/>
                  </a:lnTo>
                  <a:lnTo>
                    <a:pt x="1327427" y="104398"/>
                  </a:lnTo>
                  <a:lnTo>
                    <a:pt x="1276930" y="118251"/>
                  </a:lnTo>
                  <a:lnTo>
                    <a:pt x="1227109" y="132895"/>
                  </a:lnTo>
                  <a:lnTo>
                    <a:pt x="1177982" y="148318"/>
                  </a:lnTo>
                  <a:lnTo>
                    <a:pt x="1129570" y="164507"/>
                  </a:lnTo>
                  <a:lnTo>
                    <a:pt x="1081892" y="181450"/>
                  </a:lnTo>
                  <a:lnTo>
                    <a:pt x="1034967" y="199134"/>
                  </a:lnTo>
                  <a:lnTo>
                    <a:pt x="988815" y="217547"/>
                  </a:lnTo>
                  <a:lnTo>
                    <a:pt x="943456" y="236677"/>
                  </a:lnTo>
                  <a:lnTo>
                    <a:pt x="898909" y="256511"/>
                  </a:lnTo>
                  <a:lnTo>
                    <a:pt x="855194" y="277036"/>
                  </a:lnTo>
                  <a:lnTo>
                    <a:pt x="812329" y="298240"/>
                  </a:lnTo>
                  <a:lnTo>
                    <a:pt x="770336" y="320112"/>
                  </a:lnTo>
                  <a:lnTo>
                    <a:pt x="729232" y="342637"/>
                  </a:lnTo>
                  <a:lnTo>
                    <a:pt x="689038" y="365804"/>
                  </a:lnTo>
                  <a:lnTo>
                    <a:pt x="649774" y="389601"/>
                  </a:lnTo>
                  <a:lnTo>
                    <a:pt x="611458" y="414015"/>
                  </a:lnTo>
                  <a:lnTo>
                    <a:pt x="574110" y="439033"/>
                  </a:lnTo>
                  <a:lnTo>
                    <a:pt x="537750" y="464643"/>
                  </a:lnTo>
                  <a:lnTo>
                    <a:pt x="502398" y="490833"/>
                  </a:lnTo>
                  <a:lnTo>
                    <a:pt x="468072" y="517590"/>
                  </a:lnTo>
                  <a:lnTo>
                    <a:pt x="434793" y="544902"/>
                  </a:lnTo>
                  <a:lnTo>
                    <a:pt x="402580" y="572756"/>
                  </a:lnTo>
                  <a:lnTo>
                    <a:pt x="371452" y="601140"/>
                  </a:lnTo>
                  <a:lnTo>
                    <a:pt x="341429" y="630041"/>
                  </a:lnTo>
                  <a:lnTo>
                    <a:pt x="312531" y="659448"/>
                  </a:lnTo>
                  <a:lnTo>
                    <a:pt x="284776" y="689347"/>
                  </a:lnTo>
                  <a:lnTo>
                    <a:pt x="258185" y="719726"/>
                  </a:lnTo>
                  <a:lnTo>
                    <a:pt x="232777" y="750572"/>
                  </a:lnTo>
                  <a:lnTo>
                    <a:pt x="208572" y="781874"/>
                  </a:lnTo>
                  <a:lnTo>
                    <a:pt x="185589" y="813619"/>
                  </a:lnTo>
                  <a:lnTo>
                    <a:pt x="163847" y="845794"/>
                  </a:lnTo>
                  <a:lnTo>
                    <a:pt x="143367" y="878387"/>
                  </a:lnTo>
                  <a:lnTo>
                    <a:pt x="124167" y="911385"/>
                  </a:lnTo>
                  <a:lnTo>
                    <a:pt x="89688" y="978549"/>
                  </a:lnTo>
                  <a:lnTo>
                    <a:pt x="60566" y="1047184"/>
                  </a:lnTo>
                  <a:lnTo>
                    <a:pt x="36958" y="1117193"/>
                  </a:lnTo>
                  <a:lnTo>
                    <a:pt x="19018" y="1188476"/>
                  </a:lnTo>
                  <a:lnTo>
                    <a:pt x="6905" y="1260932"/>
                  </a:lnTo>
                  <a:lnTo>
                    <a:pt x="773" y="1334462"/>
                  </a:lnTo>
                  <a:lnTo>
                    <a:pt x="0" y="1371600"/>
                  </a:lnTo>
                  <a:lnTo>
                    <a:pt x="773" y="1408737"/>
                  </a:lnTo>
                  <a:lnTo>
                    <a:pt x="6905" y="1482267"/>
                  </a:lnTo>
                  <a:lnTo>
                    <a:pt x="19018" y="1554723"/>
                  </a:lnTo>
                  <a:lnTo>
                    <a:pt x="36958" y="1626006"/>
                  </a:lnTo>
                  <a:lnTo>
                    <a:pt x="60566" y="1696015"/>
                  </a:lnTo>
                  <a:lnTo>
                    <a:pt x="89688" y="1764650"/>
                  </a:lnTo>
                  <a:lnTo>
                    <a:pt x="124167" y="1831814"/>
                  </a:lnTo>
                  <a:lnTo>
                    <a:pt x="143367" y="1864812"/>
                  </a:lnTo>
                  <a:lnTo>
                    <a:pt x="163847" y="1897405"/>
                  </a:lnTo>
                  <a:lnTo>
                    <a:pt x="185589" y="1929580"/>
                  </a:lnTo>
                  <a:lnTo>
                    <a:pt x="208572" y="1961325"/>
                  </a:lnTo>
                  <a:lnTo>
                    <a:pt x="232777" y="1992627"/>
                  </a:lnTo>
                  <a:lnTo>
                    <a:pt x="258185" y="2023473"/>
                  </a:lnTo>
                  <a:lnTo>
                    <a:pt x="284776" y="2053852"/>
                  </a:lnTo>
                  <a:lnTo>
                    <a:pt x="312531" y="2083751"/>
                  </a:lnTo>
                  <a:lnTo>
                    <a:pt x="341429" y="2113158"/>
                  </a:lnTo>
                  <a:lnTo>
                    <a:pt x="371452" y="2142059"/>
                  </a:lnTo>
                  <a:lnTo>
                    <a:pt x="402580" y="2170443"/>
                  </a:lnTo>
                  <a:lnTo>
                    <a:pt x="434793" y="2198297"/>
                  </a:lnTo>
                  <a:lnTo>
                    <a:pt x="468072" y="2225609"/>
                  </a:lnTo>
                  <a:lnTo>
                    <a:pt x="502398" y="2252366"/>
                  </a:lnTo>
                  <a:lnTo>
                    <a:pt x="537750" y="2278556"/>
                  </a:lnTo>
                  <a:lnTo>
                    <a:pt x="574110" y="2304166"/>
                  </a:lnTo>
                  <a:lnTo>
                    <a:pt x="611458" y="2329184"/>
                  </a:lnTo>
                  <a:lnTo>
                    <a:pt x="649774" y="2353598"/>
                  </a:lnTo>
                  <a:lnTo>
                    <a:pt x="689038" y="2377395"/>
                  </a:lnTo>
                  <a:lnTo>
                    <a:pt x="729232" y="2400562"/>
                  </a:lnTo>
                  <a:lnTo>
                    <a:pt x="770336" y="2423087"/>
                  </a:lnTo>
                  <a:lnTo>
                    <a:pt x="812329" y="2444959"/>
                  </a:lnTo>
                  <a:lnTo>
                    <a:pt x="855194" y="2466163"/>
                  </a:lnTo>
                  <a:lnTo>
                    <a:pt x="898909" y="2486688"/>
                  </a:lnTo>
                  <a:lnTo>
                    <a:pt x="943456" y="2506522"/>
                  </a:lnTo>
                  <a:lnTo>
                    <a:pt x="988815" y="2525652"/>
                  </a:lnTo>
                  <a:lnTo>
                    <a:pt x="1034967" y="2544065"/>
                  </a:lnTo>
                  <a:lnTo>
                    <a:pt x="1081892" y="2561749"/>
                  </a:lnTo>
                  <a:lnTo>
                    <a:pt x="1129570" y="2578692"/>
                  </a:lnTo>
                  <a:lnTo>
                    <a:pt x="1177982" y="2594881"/>
                  </a:lnTo>
                  <a:lnTo>
                    <a:pt x="1227109" y="2610304"/>
                  </a:lnTo>
                  <a:lnTo>
                    <a:pt x="1276930" y="2624948"/>
                  </a:lnTo>
                  <a:lnTo>
                    <a:pt x="1327427" y="2638801"/>
                  </a:lnTo>
                  <a:lnTo>
                    <a:pt x="1378580" y="2651850"/>
                  </a:lnTo>
                  <a:lnTo>
                    <a:pt x="1430369" y="2664084"/>
                  </a:lnTo>
                  <a:lnTo>
                    <a:pt x="1482775" y="2675489"/>
                  </a:lnTo>
                  <a:lnTo>
                    <a:pt x="1535778" y="2686053"/>
                  </a:lnTo>
                  <a:lnTo>
                    <a:pt x="1589359" y="2695763"/>
                  </a:lnTo>
                  <a:lnTo>
                    <a:pt x="1643498" y="2704608"/>
                  </a:lnTo>
                  <a:lnTo>
                    <a:pt x="1698176" y="2712575"/>
                  </a:lnTo>
                  <a:lnTo>
                    <a:pt x="1753373" y="2719651"/>
                  </a:lnTo>
                  <a:lnTo>
                    <a:pt x="1809070" y="2725824"/>
                  </a:lnTo>
                  <a:lnTo>
                    <a:pt x="1865247" y="2731081"/>
                  </a:lnTo>
                  <a:lnTo>
                    <a:pt x="1921884" y="2735411"/>
                  </a:lnTo>
                  <a:lnTo>
                    <a:pt x="1978963" y="2738800"/>
                  </a:lnTo>
                  <a:lnTo>
                    <a:pt x="2036463" y="2741236"/>
                  </a:lnTo>
                  <a:lnTo>
                    <a:pt x="2094365" y="2742706"/>
                  </a:lnTo>
                  <a:lnTo>
                    <a:pt x="2152650" y="2743200"/>
                  </a:lnTo>
                  <a:lnTo>
                    <a:pt x="2210934" y="2742706"/>
                  </a:lnTo>
                  <a:lnTo>
                    <a:pt x="2268836" y="2741236"/>
                  </a:lnTo>
                  <a:lnTo>
                    <a:pt x="2326336" y="2738800"/>
                  </a:lnTo>
                  <a:lnTo>
                    <a:pt x="2383415" y="2735411"/>
                  </a:lnTo>
                  <a:lnTo>
                    <a:pt x="2440052" y="2731081"/>
                  </a:lnTo>
                  <a:lnTo>
                    <a:pt x="2496229" y="2725824"/>
                  </a:lnTo>
                  <a:lnTo>
                    <a:pt x="2551925" y="2719651"/>
                  </a:lnTo>
                  <a:lnTo>
                    <a:pt x="2607122" y="2712575"/>
                  </a:lnTo>
                  <a:lnTo>
                    <a:pt x="2661800" y="2704608"/>
                  </a:lnTo>
                  <a:lnTo>
                    <a:pt x="2715939" y="2695763"/>
                  </a:lnTo>
                  <a:lnTo>
                    <a:pt x="2769520" y="2686053"/>
                  </a:lnTo>
                  <a:lnTo>
                    <a:pt x="2822523" y="2675489"/>
                  </a:lnTo>
                  <a:lnTo>
                    <a:pt x="2874929" y="2664084"/>
                  </a:lnTo>
                  <a:lnTo>
                    <a:pt x="2926718" y="2651850"/>
                  </a:lnTo>
                  <a:lnTo>
                    <a:pt x="2977871" y="2638801"/>
                  </a:lnTo>
                  <a:lnTo>
                    <a:pt x="3028368" y="2624948"/>
                  </a:lnTo>
                  <a:lnTo>
                    <a:pt x="3078190" y="2610304"/>
                  </a:lnTo>
                  <a:lnTo>
                    <a:pt x="3127316" y="2594881"/>
                  </a:lnTo>
                  <a:lnTo>
                    <a:pt x="3175728" y="2578692"/>
                  </a:lnTo>
                  <a:lnTo>
                    <a:pt x="3223407" y="2561749"/>
                  </a:lnTo>
                  <a:lnTo>
                    <a:pt x="3270331" y="2544065"/>
                  </a:lnTo>
                  <a:lnTo>
                    <a:pt x="3316483" y="2525652"/>
                  </a:lnTo>
                  <a:lnTo>
                    <a:pt x="3361842" y="2506522"/>
                  </a:lnTo>
                  <a:lnTo>
                    <a:pt x="3406389" y="2486688"/>
                  </a:lnTo>
                  <a:lnTo>
                    <a:pt x="3450105" y="2466163"/>
                  </a:lnTo>
                  <a:lnTo>
                    <a:pt x="3492969" y="2444959"/>
                  </a:lnTo>
                  <a:lnTo>
                    <a:pt x="3534963" y="2423087"/>
                  </a:lnTo>
                  <a:lnTo>
                    <a:pt x="3576066" y="2400562"/>
                  </a:lnTo>
                  <a:lnTo>
                    <a:pt x="3616260" y="2377395"/>
                  </a:lnTo>
                  <a:lnTo>
                    <a:pt x="3655525" y="2353598"/>
                  </a:lnTo>
                  <a:lnTo>
                    <a:pt x="3693841" y="2329184"/>
                  </a:lnTo>
                  <a:lnTo>
                    <a:pt x="3731188" y="2304166"/>
                  </a:lnTo>
                  <a:lnTo>
                    <a:pt x="3767548" y="2278556"/>
                  </a:lnTo>
                  <a:lnTo>
                    <a:pt x="3802901" y="2252366"/>
                  </a:lnTo>
                  <a:lnTo>
                    <a:pt x="3837226" y="2225609"/>
                  </a:lnTo>
                  <a:lnTo>
                    <a:pt x="3870506" y="2198297"/>
                  </a:lnTo>
                  <a:lnTo>
                    <a:pt x="3902719" y="2170443"/>
                  </a:lnTo>
                  <a:lnTo>
                    <a:pt x="3933847" y="2142059"/>
                  </a:lnTo>
                  <a:lnTo>
                    <a:pt x="3963870" y="2113158"/>
                  </a:lnTo>
                  <a:lnTo>
                    <a:pt x="3992768" y="2083751"/>
                  </a:lnTo>
                  <a:lnTo>
                    <a:pt x="4020523" y="2053852"/>
                  </a:lnTo>
                  <a:lnTo>
                    <a:pt x="4047114" y="2023473"/>
                  </a:lnTo>
                  <a:lnTo>
                    <a:pt x="4072521" y="1992627"/>
                  </a:lnTo>
                  <a:lnTo>
                    <a:pt x="4096727" y="1961325"/>
                  </a:lnTo>
                  <a:lnTo>
                    <a:pt x="4119710" y="1929580"/>
                  </a:lnTo>
                  <a:lnTo>
                    <a:pt x="4141451" y="1897405"/>
                  </a:lnTo>
                  <a:lnTo>
                    <a:pt x="4161932" y="1864812"/>
                  </a:lnTo>
                  <a:lnTo>
                    <a:pt x="4181131" y="1831814"/>
                  </a:lnTo>
                  <a:lnTo>
                    <a:pt x="4215611" y="1764650"/>
                  </a:lnTo>
                  <a:lnTo>
                    <a:pt x="4244733" y="1696015"/>
                  </a:lnTo>
                  <a:lnTo>
                    <a:pt x="4268341" y="1626006"/>
                  </a:lnTo>
                  <a:lnTo>
                    <a:pt x="4286281" y="1554723"/>
                  </a:lnTo>
                  <a:lnTo>
                    <a:pt x="4298394" y="1482267"/>
                  </a:lnTo>
                  <a:lnTo>
                    <a:pt x="4304526" y="1408737"/>
                  </a:lnTo>
                  <a:lnTo>
                    <a:pt x="4305300" y="1371600"/>
                  </a:lnTo>
                  <a:lnTo>
                    <a:pt x="4304526" y="1334462"/>
                  </a:lnTo>
                  <a:lnTo>
                    <a:pt x="4298394" y="1260932"/>
                  </a:lnTo>
                  <a:lnTo>
                    <a:pt x="4286281" y="1188476"/>
                  </a:lnTo>
                  <a:lnTo>
                    <a:pt x="4268341" y="1117193"/>
                  </a:lnTo>
                  <a:lnTo>
                    <a:pt x="4244733" y="1047184"/>
                  </a:lnTo>
                  <a:lnTo>
                    <a:pt x="4215611" y="978549"/>
                  </a:lnTo>
                  <a:lnTo>
                    <a:pt x="4181131" y="911385"/>
                  </a:lnTo>
                  <a:lnTo>
                    <a:pt x="4161932" y="878387"/>
                  </a:lnTo>
                  <a:lnTo>
                    <a:pt x="4141451" y="845794"/>
                  </a:lnTo>
                  <a:lnTo>
                    <a:pt x="4119710" y="813619"/>
                  </a:lnTo>
                  <a:lnTo>
                    <a:pt x="4096727" y="781874"/>
                  </a:lnTo>
                  <a:lnTo>
                    <a:pt x="4072521" y="750572"/>
                  </a:lnTo>
                  <a:lnTo>
                    <a:pt x="4047114" y="719726"/>
                  </a:lnTo>
                  <a:lnTo>
                    <a:pt x="4020523" y="689347"/>
                  </a:lnTo>
                  <a:lnTo>
                    <a:pt x="3992768" y="659448"/>
                  </a:lnTo>
                  <a:lnTo>
                    <a:pt x="3963870" y="630041"/>
                  </a:lnTo>
                  <a:lnTo>
                    <a:pt x="3933847" y="601140"/>
                  </a:lnTo>
                  <a:lnTo>
                    <a:pt x="3902719" y="572756"/>
                  </a:lnTo>
                  <a:lnTo>
                    <a:pt x="3870506" y="544902"/>
                  </a:lnTo>
                  <a:lnTo>
                    <a:pt x="3837226" y="517590"/>
                  </a:lnTo>
                  <a:lnTo>
                    <a:pt x="3802901" y="490833"/>
                  </a:lnTo>
                  <a:lnTo>
                    <a:pt x="3767548" y="464643"/>
                  </a:lnTo>
                  <a:lnTo>
                    <a:pt x="3731188" y="439033"/>
                  </a:lnTo>
                  <a:lnTo>
                    <a:pt x="3693841" y="414015"/>
                  </a:lnTo>
                  <a:lnTo>
                    <a:pt x="3655525" y="389601"/>
                  </a:lnTo>
                  <a:lnTo>
                    <a:pt x="3616260" y="365804"/>
                  </a:lnTo>
                  <a:lnTo>
                    <a:pt x="3576066" y="342637"/>
                  </a:lnTo>
                  <a:lnTo>
                    <a:pt x="3534963" y="320112"/>
                  </a:lnTo>
                  <a:lnTo>
                    <a:pt x="3492969" y="298240"/>
                  </a:lnTo>
                  <a:lnTo>
                    <a:pt x="3450105" y="277036"/>
                  </a:lnTo>
                  <a:lnTo>
                    <a:pt x="3406389" y="256511"/>
                  </a:lnTo>
                  <a:lnTo>
                    <a:pt x="3361842" y="236677"/>
                  </a:lnTo>
                  <a:lnTo>
                    <a:pt x="3316483" y="217547"/>
                  </a:lnTo>
                  <a:lnTo>
                    <a:pt x="3270331" y="199134"/>
                  </a:lnTo>
                  <a:lnTo>
                    <a:pt x="3223407" y="181450"/>
                  </a:lnTo>
                  <a:lnTo>
                    <a:pt x="3175728" y="164507"/>
                  </a:lnTo>
                  <a:lnTo>
                    <a:pt x="3127316" y="148318"/>
                  </a:lnTo>
                  <a:lnTo>
                    <a:pt x="3078190" y="132895"/>
                  </a:lnTo>
                  <a:lnTo>
                    <a:pt x="3028368" y="118251"/>
                  </a:lnTo>
                  <a:lnTo>
                    <a:pt x="2977871" y="104398"/>
                  </a:lnTo>
                  <a:lnTo>
                    <a:pt x="2926718" y="91349"/>
                  </a:lnTo>
                  <a:lnTo>
                    <a:pt x="2874929" y="79115"/>
                  </a:lnTo>
                  <a:lnTo>
                    <a:pt x="2822523" y="67710"/>
                  </a:lnTo>
                  <a:lnTo>
                    <a:pt x="2769520" y="57146"/>
                  </a:lnTo>
                  <a:lnTo>
                    <a:pt x="2715939" y="47436"/>
                  </a:lnTo>
                  <a:lnTo>
                    <a:pt x="2661800" y="38591"/>
                  </a:lnTo>
                  <a:lnTo>
                    <a:pt x="2607122" y="30624"/>
                  </a:lnTo>
                  <a:lnTo>
                    <a:pt x="2551925" y="23548"/>
                  </a:lnTo>
                  <a:lnTo>
                    <a:pt x="2496229" y="17375"/>
                  </a:lnTo>
                  <a:lnTo>
                    <a:pt x="2440052" y="12118"/>
                  </a:lnTo>
                  <a:lnTo>
                    <a:pt x="2383415" y="7788"/>
                  </a:lnTo>
                  <a:lnTo>
                    <a:pt x="2326336" y="4399"/>
                  </a:lnTo>
                  <a:lnTo>
                    <a:pt x="2268836" y="1963"/>
                  </a:lnTo>
                  <a:lnTo>
                    <a:pt x="2210934" y="493"/>
                  </a:lnTo>
                  <a:lnTo>
                    <a:pt x="21526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22650" y="1568450"/>
              <a:ext cx="4305300" cy="2743200"/>
            </a:xfrm>
            <a:custGeom>
              <a:avLst/>
              <a:gdLst/>
              <a:ahLst/>
              <a:cxnLst/>
              <a:rect l="l" t="t" r="r" b="b"/>
              <a:pathLst>
                <a:path w="4305300" h="2743200">
                  <a:moveTo>
                    <a:pt x="0" y="1371600"/>
                  </a:moveTo>
                  <a:lnTo>
                    <a:pt x="3082" y="1297569"/>
                  </a:lnTo>
                  <a:lnTo>
                    <a:pt x="12224" y="1224563"/>
                  </a:lnTo>
                  <a:lnTo>
                    <a:pt x="27270" y="1152682"/>
                  </a:lnTo>
                  <a:lnTo>
                    <a:pt x="48063" y="1082024"/>
                  </a:lnTo>
                  <a:lnTo>
                    <a:pt x="74448" y="1012689"/>
                  </a:lnTo>
                  <a:lnTo>
                    <a:pt x="106268" y="944777"/>
                  </a:lnTo>
                  <a:lnTo>
                    <a:pt x="143367" y="878387"/>
                  </a:lnTo>
                  <a:lnTo>
                    <a:pt x="163847" y="845794"/>
                  </a:lnTo>
                  <a:lnTo>
                    <a:pt x="185589" y="813619"/>
                  </a:lnTo>
                  <a:lnTo>
                    <a:pt x="208572" y="781875"/>
                  </a:lnTo>
                  <a:lnTo>
                    <a:pt x="232777" y="750573"/>
                  </a:lnTo>
                  <a:lnTo>
                    <a:pt x="258185" y="719726"/>
                  </a:lnTo>
                  <a:lnTo>
                    <a:pt x="284776" y="689347"/>
                  </a:lnTo>
                  <a:lnTo>
                    <a:pt x="312531" y="659448"/>
                  </a:lnTo>
                  <a:lnTo>
                    <a:pt x="341429" y="630042"/>
                  </a:lnTo>
                  <a:lnTo>
                    <a:pt x="371452" y="601140"/>
                  </a:lnTo>
                  <a:lnTo>
                    <a:pt x="402580" y="572756"/>
                  </a:lnTo>
                  <a:lnTo>
                    <a:pt x="434793" y="544902"/>
                  </a:lnTo>
                  <a:lnTo>
                    <a:pt x="468072" y="517590"/>
                  </a:lnTo>
                  <a:lnTo>
                    <a:pt x="502398" y="490833"/>
                  </a:lnTo>
                  <a:lnTo>
                    <a:pt x="537751" y="464643"/>
                  </a:lnTo>
                  <a:lnTo>
                    <a:pt x="574110" y="439033"/>
                  </a:lnTo>
                  <a:lnTo>
                    <a:pt x="611458" y="414015"/>
                  </a:lnTo>
                  <a:lnTo>
                    <a:pt x="649774" y="389601"/>
                  </a:lnTo>
                  <a:lnTo>
                    <a:pt x="689038" y="365805"/>
                  </a:lnTo>
                  <a:lnTo>
                    <a:pt x="729232" y="342637"/>
                  </a:lnTo>
                  <a:lnTo>
                    <a:pt x="770336" y="320112"/>
                  </a:lnTo>
                  <a:lnTo>
                    <a:pt x="812330" y="298241"/>
                  </a:lnTo>
                  <a:lnTo>
                    <a:pt x="855194" y="277036"/>
                  </a:lnTo>
                  <a:lnTo>
                    <a:pt x="898909" y="256511"/>
                  </a:lnTo>
                  <a:lnTo>
                    <a:pt x="943456" y="236677"/>
                  </a:lnTo>
                  <a:lnTo>
                    <a:pt x="988816" y="217548"/>
                  </a:lnTo>
                  <a:lnTo>
                    <a:pt x="1034967" y="199134"/>
                  </a:lnTo>
                  <a:lnTo>
                    <a:pt x="1081892" y="181450"/>
                  </a:lnTo>
                  <a:lnTo>
                    <a:pt x="1129570" y="164507"/>
                  </a:lnTo>
                  <a:lnTo>
                    <a:pt x="1177982" y="148318"/>
                  </a:lnTo>
                  <a:lnTo>
                    <a:pt x="1227109" y="132895"/>
                  </a:lnTo>
                  <a:lnTo>
                    <a:pt x="1276931" y="118251"/>
                  </a:lnTo>
                  <a:lnTo>
                    <a:pt x="1327427" y="104398"/>
                  </a:lnTo>
                  <a:lnTo>
                    <a:pt x="1378580" y="91349"/>
                  </a:lnTo>
                  <a:lnTo>
                    <a:pt x="1430369" y="79115"/>
                  </a:lnTo>
                  <a:lnTo>
                    <a:pt x="1482775" y="67710"/>
                  </a:lnTo>
                  <a:lnTo>
                    <a:pt x="1535778" y="57146"/>
                  </a:lnTo>
                  <a:lnTo>
                    <a:pt x="1589359" y="47436"/>
                  </a:lnTo>
                  <a:lnTo>
                    <a:pt x="1643498" y="38591"/>
                  </a:lnTo>
                  <a:lnTo>
                    <a:pt x="1698176" y="30624"/>
                  </a:lnTo>
                  <a:lnTo>
                    <a:pt x="1753373" y="23548"/>
                  </a:lnTo>
                  <a:lnTo>
                    <a:pt x="1809070" y="17375"/>
                  </a:lnTo>
                  <a:lnTo>
                    <a:pt x="1865247" y="12118"/>
                  </a:lnTo>
                  <a:lnTo>
                    <a:pt x="1921884" y="7788"/>
                  </a:lnTo>
                  <a:lnTo>
                    <a:pt x="1978963" y="4399"/>
                  </a:lnTo>
                  <a:lnTo>
                    <a:pt x="2036463" y="1963"/>
                  </a:lnTo>
                  <a:lnTo>
                    <a:pt x="2094365" y="493"/>
                  </a:lnTo>
                  <a:lnTo>
                    <a:pt x="2152650" y="0"/>
                  </a:lnTo>
                  <a:lnTo>
                    <a:pt x="2210934" y="493"/>
                  </a:lnTo>
                  <a:lnTo>
                    <a:pt x="2268836" y="1963"/>
                  </a:lnTo>
                  <a:lnTo>
                    <a:pt x="2326336" y="4399"/>
                  </a:lnTo>
                  <a:lnTo>
                    <a:pt x="2383415" y="7788"/>
                  </a:lnTo>
                  <a:lnTo>
                    <a:pt x="2440052" y="12118"/>
                  </a:lnTo>
                  <a:lnTo>
                    <a:pt x="2496229" y="17375"/>
                  </a:lnTo>
                  <a:lnTo>
                    <a:pt x="2551926" y="23548"/>
                  </a:lnTo>
                  <a:lnTo>
                    <a:pt x="2607123" y="30624"/>
                  </a:lnTo>
                  <a:lnTo>
                    <a:pt x="2661801" y="38591"/>
                  </a:lnTo>
                  <a:lnTo>
                    <a:pt x="2715940" y="47436"/>
                  </a:lnTo>
                  <a:lnTo>
                    <a:pt x="2769521" y="57146"/>
                  </a:lnTo>
                  <a:lnTo>
                    <a:pt x="2822524" y="67710"/>
                  </a:lnTo>
                  <a:lnTo>
                    <a:pt x="2874930" y="79115"/>
                  </a:lnTo>
                  <a:lnTo>
                    <a:pt x="2926719" y="91349"/>
                  </a:lnTo>
                  <a:lnTo>
                    <a:pt x="2977872" y="104398"/>
                  </a:lnTo>
                  <a:lnTo>
                    <a:pt x="3028369" y="118251"/>
                  </a:lnTo>
                  <a:lnTo>
                    <a:pt x="3078190" y="132895"/>
                  </a:lnTo>
                  <a:lnTo>
                    <a:pt x="3127317" y="148318"/>
                  </a:lnTo>
                  <a:lnTo>
                    <a:pt x="3175729" y="164507"/>
                  </a:lnTo>
                  <a:lnTo>
                    <a:pt x="3223407" y="181450"/>
                  </a:lnTo>
                  <a:lnTo>
                    <a:pt x="3270332" y="199134"/>
                  </a:lnTo>
                  <a:lnTo>
                    <a:pt x="3316483" y="217548"/>
                  </a:lnTo>
                  <a:lnTo>
                    <a:pt x="3361843" y="236677"/>
                  </a:lnTo>
                  <a:lnTo>
                    <a:pt x="3406390" y="256511"/>
                  </a:lnTo>
                  <a:lnTo>
                    <a:pt x="3450105" y="277036"/>
                  </a:lnTo>
                  <a:lnTo>
                    <a:pt x="3492970" y="298241"/>
                  </a:lnTo>
                  <a:lnTo>
                    <a:pt x="3534963" y="320112"/>
                  </a:lnTo>
                  <a:lnTo>
                    <a:pt x="3576067" y="342637"/>
                  </a:lnTo>
                  <a:lnTo>
                    <a:pt x="3616261" y="365805"/>
                  </a:lnTo>
                  <a:lnTo>
                    <a:pt x="3655525" y="389601"/>
                  </a:lnTo>
                  <a:lnTo>
                    <a:pt x="3693841" y="414015"/>
                  </a:lnTo>
                  <a:lnTo>
                    <a:pt x="3731189" y="439033"/>
                  </a:lnTo>
                  <a:lnTo>
                    <a:pt x="3767549" y="464643"/>
                  </a:lnTo>
                  <a:lnTo>
                    <a:pt x="3802901" y="490833"/>
                  </a:lnTo>
                  <a:lnTo>
                    <a:pt x="3837227" y="517590"/>
                  </a:lnTo>
                  <a:lnTo>
                    <a:pt x="3870506" y="544902"/>
                  </a:lnTo>
                  <a:lnTo>
                    <a:pt x="3902719" y="572756"/>
                  </a:lnTo>
                  <a:lnTo>
                    <a:pt x="3933847" y="601140"/>
                  </a:lnTo>
                  <a:lnTo>
                    <a:pt x="3963870" y="630042"/>
                  </a:lnTo>
                  <a:lnTo>
                    <a:pt x="3992769" y="659448"/>
                  </a:lnTo>
                  <a:lnTo>
                    <a:pt x="4020523" y="689347"/>
                  </a:lnTo>
                  <a:lnTo>
                    <a:pt x="4047114" y="719726"/>
                  </a:lnTo>
                  <a:lnTo>
                    <a:pt x="4072522" y="750573"/>
                  </a:lnTo>
                  <a:lnTo>
                    <a:pt x="4096727" y="781875"/>
                  </a:lnTo>
                  <a:lnTo>
                    <a:pt x="4119710" y="813619"/>
                  </a:lnTo>
                  <a:lnTo>
                    <a:pt x="4141452" y="845794"/>
                  </a:lnTo>
                  <a:lnTo>
                    <a:pt x="4161932" y="878387"/>
                  </a:lnTo>
                  <a:lnTo>
                    <a:pt x="4181132" y="911386"/>
                  </a:lnTo>
                  <a:lnTo>
                    <a:pt x="4215611" y="978549"/>
                  </a:lnTo>
                  <a:lnTo>
                    <a:pt x="4244733" y="1047185"/>
                  </a:lnTo>
                  <a:lnTo>
                    <a:pt x="4268341" y="1117193"/>
                  </a:lnTo>
                  <a:lnTo>
                    <a:pt x="4286281" y="1188476"/>
                  </a:lnTo>
                  <a:lnTo>
                    <a:pt x="4298394" y="1260932"/>
                  </a:lnTo>
                  <a:lnTo>
                    <a:pt x="4304526" y="1334462"/>
                  </a:lnTo>
                  <a:lnTo>
                    <a:pt x="4305300" y="1371600"/>
                  </a:lnTo>
                  <a:lnTo>
                    <a:pt x="4304526" y="1408737"/>
                  </a:lnTo>
                  <a:lnTo>
                    <a:pt x="4298394" y="1482267"/>
                  </a:lnTo>
                  <a:lnTo>
                    <a:pt x="4286281" y="1554723"/>
                  </a:lnTo>
                  <a:lnTo>
                    <a:pt x="4268341" y="1626006"/>
                  </a:lnTo>
                  <a:lnTo>
                    <a:pt x="4244733" y="1696014"/>
                  </a:lnTo>
                  <a:lnTo>
                    <a:pt x="4215611" y="1764650"/>
                  </a:lnTo>
                  <a:lnTo>
                    <a:pt x="4181132" y="1831814"/>
                  </a:lnTo>
                  <a:lnTo>
                    <a:pt x="4161932" y="1864812"/>
                  </a:lnTo>
                  <a:lnTo>
                    <a:pt x="4141452" y="1897405"/>
                  </a:lnTo>
                  <a:lnTo>
                    <a:pt x="4119710" y="1929580"/>
                  </a:lnTo>
                  <a:lnTo>
                    <a:pt x="4096727" y="1961325"/>
                  </a:lnTo>
                  <a:lnTo>
                    <a:pt x="4072522" y="1992626"/>
                  </a:lnTo>
                  <a:lnTo>
                    <a:pt x="4047114" y="2023473"/>
                  </a:lnTo>
                  <a:lnTo>
                    <a:pt x="4020523" y="2053852"/>
                  </a:lnTo>
                  <a:lnTo>
                    <a:pt x="3992769" y="2083751"/>
                  </a:lnTo>
                  <a:lnTo>
                    <a:pt x="3963870" y="2113157"/>
                  </a:lnTo>
                  <a:lnTo>
                    <a:pt x="3933847" y="2142059"/>
                  </a:lnTo>
                  <a:lnTo>
                    <a:pt x="3902719" y="2170443"/>
                  </a:lnTo>
                  <a:lnTo>
                    <a:pt x="3870506" y="2198297"/>
                  </a:lnTo>
                  <a:lnTo>
                    <a:pt x="3837227" y="2225609"/>
                  </a:lnTo>
                  <a:lnTo>
                    <a:pt x="3802901" y="2252366"/>
                  </a:lnTo>
                  <a:lnTo>
                    <a:pt x="3767549" y="2278556"/>
                  </a:lnTo>
                  <a:lnTo>
                    <a:pt x="3731189" y="2304166"/>
                  </a:lnTo>
                  <a:lnTo>
                    <a:pt x="3693841" y="2329184"/>
                  </a:lnTo>
                  <a:lnTo>
                    <a:pt x="3655525" y="2353598"/>
                  </a:lnTo>
                  <a:lnTo>
                    <a:pt x="3616261" y="2377394"/>
                  </a:lnTo>
                  <a:lnTo>
                    <a:pt x="3576067" y="2400562"/>
                  </a:lnTo>
                  <a:lnTo>
                    <a:pt x="3534963" y="2423087"/>
                  </a:lnTo>
                  <a:lnTo>
                    <a:pt x="3492970" y="2444958"/>
                  </a:lnTo>
                  <a:lnTo>
                    <a:pt x="3450105" y="2466163"/>
                  </a:lnTo>
                  <a:lnTo>
                    <a:pt x="3406390" y="2486688"/>
                  </a:lnTo>
                  <a:lnTo>
                    <a:pt x="3361843" y="2506522"/>
                  </a:lnTo>
                  <a:lnTo>
                    <a:pt x="3316483" y="2525652"/>
                  </a:lnTo>
                  <a:lnTo>
                    <a:pt x="3270332" y="2544065"/>
                  </a:lnTo>
                  <a:lnTo>
                    <a:pt x="3223407" y="2561749"/>
                  </a:lnTo>
                  <a:lnTo>
                    <a:pt x="3175729" y="2578692"/>
                  </a:lnTo>
                  <a:lnTo>
                    <a:pt x="3127317" y="2594881"/>
                  </a:lnTo>
                  <a:lnTo>
                    <a:pt x="3078190" y="2610304"/>
                  </a:lnTo>
                  <a:lnTo>
                    <a:pt x="3028369" y="2624948"/>
                  </a:lnTo>
                  <a:lnTo>
                    <a:pt x="2977872" y="2638801"/>
                  </a:lnTo>
                  <a:lnTo>
                    <a:pt x="2926719" y="2651850"/>
                  </a:lnTo>
                  <a:lnTo>
                    <a:pt x="2874930" y="2664084"/>
                  </a:lnTo>
                  <a:lnTo>
                    <a:pt x="2822524" y="2675489"/>
                  </a:lnTo>
                  <a:lnTo>
                    <a:pt x="2769521" y="2686053"/>
                  </a:lnTo>
                  <a:lnTo>
                    <a:pt x="2715940" y="2695763"/>
                  </a:lnTo>
                  <a:lnTo>
                    <a:pt x="2661801" y="2704608"/>
                  </a:lnTo>
                  <a:lnTo>
                    <a:pt x="2607123" y="2712575"/>
                  </a:lnTo>
                  <a:lnTo>
                    <a:pt x="2551926" y="2719651"/>
                  </a:lnTo>
                  <a:lnTo>
                    <a:pt x="2496229" y="2725824"/>
                  </a:lnTo>
                  <a:lnTo>
                    <a:pt x="2440052" y="2731081"/>
                  </a:lnTo>
                  <a:lnTo>
                    <a:pt x="2383415" y="2735411"/>
                  </a:lnTo>
                  <a:lnTo>
                    <a:pt x="2326336" y="2738800"/>
                  </a:lnTo>
                  <a:lnTo>
                    <a:pt x="2268836" y="2741236"/>
                  </a:lnTo>
                  <a:lnTo>
                    <a:pt x="2210934" y="2742707"/>
                  </a:lnTo>
                  <a:lnTo>
                    <a:pt x="2152650" y="2743200"/>
                  </a:lnTo>
                  <a:lnTo>
                    <a:pt x="2094365" y="2742707"/>
                  </a:lnTo>
                  <a:lnTo>
                    <a:pt x="2036463" y="2741236"/>
                  </a:lnTo>
                  <a:lnTo>
                    <a:pt x="1978963" y="2738800"/>
                  </a:lnTo>
                  <a:lnTo>
                    <a:pt x="1921884" y="2735411"/>
                  </a:lnTo>
                  <a:lnTo>
                    <a:pt x="1865247" y="2731081"/>
                  </a:lnTo>
                  <a:lnTo>
                    <a:pt x="1809070" y="2725824"/>
                  </a:lnTo>
                  <a:lnTo>
                    <a:pt x="1753373" y="2719651"/>
                  </a:lnTo>
                  <a:lnTo>
                    <a:pt x="1698176" y="2712575"/>
                  </a:lnTo>
                  <a:lnTo>
                    <a:pt x="1643498" y="2704608"/>
                  </a:lnTo>
                  <a:lnTo>
                    <a:pt x="1589359" y="2695763"/>
                  </a:lnTo>
                  <a:lnTo>
                    <a:pt x="1535778" y="2686053"/>
                  </a:lnTo>
                  <a:lnTo>
                    <a:pt x="1482775" y="2675489"/>
                  </a:lnTo>
                  <a:lnTo>
                    <a:pt x="1430369" y="2664084"/>
                  </a:lnTo>
                  <a:lnTo>
                    <a:pt x="1378580" y="2651850"/>
                  </a:lnTo>
                  <a:lnTo>
                    <a:pt x="1327427" y="2638801"/>
                  </a:lnTo>
                  <a:lnTo>
                    <a:pt x="1276931" y="2624948"/>
                  </a:lnTo>
                  <a:lnTo>
                    <a:pt x="1227109" y="2610304"/>
                  </a:lnTo>
                  <a:lnTo>
                    <a:pt x="1177982" y="2594881"/>
                  </a:lnTo>
                  <a:lnTo>
                    <a:pt x="1129570" y="2578692"/>
                  </a:lnTo>
                  <a:lnTo>
                    <a:pt x="1081892" y="2561749"/>
                  </a:lnTo>
                  <a:lnTo>
                    <a:pt x="1034967" y="2544065"/>
                  </a:lnTo>
                  <a:lnTo>
                    <a:pt x="988816" y="2525652"/>
                  </a:lnTo>
                  <a:lnTo>
                    <a:pt x="943456" y="2506522"/>
                  </a:lnTo>
                  <a:lnTo>
                    <a:pt x="898909" y="2486688"/>
                  </a:lnTo>
                  <a:lnTo>
                    <a:pt x="855194" y="2466163"/>
                  </a:lnTo>
                  <a:lnTo>
                    <a:pt x="812330" y="2444958"/>
                  </a:lnTo>
                  <a:lnTo>
                    <a:pt x="770336" y="2423087"/>
                  </a:lnTo>
                  <a:lnTo>
                    <a:pt x="729232" y="2400562"/>
                  </a:lnTo>
                  <a:lnTo>
                    <a:pt x="689038" y="2377394"/>
                  </a:lnTo>
                  <a:lnTo>
                    <a:pt x="649774" y="2353598"/>
                  </a:lnTo>
                  <a:lnTo>
                    <a:pt x="611458" y="2329184"/>
                  </a:lnTo>
                  <a:lnTo>
                    <a:pt x="574110" y="2304166"/>
                  </a:lnTo>
                  <a:lnTo>
                    <a:pt x="537751" y="2278556"/>
                  </a:lnTo>
                  <a:lnTo>
                    <a:pt x="502398" y="2252366"/>
                  </a:lnTo>
                  <a:lnTo>
                    <a:pt x="468072" y="2225609"/>
                  </a:lnTo>
                  <a:lnTo>
                    <a:pt x="434793" y="2198297"/>
                  </a:lnTo>
                  <a:lnTo>
                    <a:pt x="402580" y="2170443"/>
                  </a:lnTo>
                  <a:lnTo>
                    <a:pt x="371452" y="2142059"/>
                  </a:lnTo>
                  <a:lnTo>
                    <a:pt x="341429" y="2113157"/>
                  </a:lnTo>
                  <a:lnTo>
                    <a:pt x="312531" y="2083751"/>
                  </a:lnTo>
                  <a:lnTo>
                    <a:pt x="284776" y="2053852"/>
                  </a:lnTo>
                  <a:lnTo>
                    <a:pt x="258185" y="2023473"/>
                  </a:lnTo>
                  <a:lnTo>
                    <a:pt x="232777" y="1992626"/>
                  </a:lnTo>
                  <a:lnTo>
                    <a:pt x="208572" y="1961325"/>
                  </a:lnTo>
                  <a:lnTo>
                    <a:pt x="185589" y="1929580"/>
                  </a:lnTo>
                  <a:lnTo>
                    <a:pt x="163847" y="1897405"/>
                  </a:lnTo>
                  <a:lnTo>
                    <a:pt x="143367" y="1864812"/>
                  </a:lnTo>
                  <a:lnTo>
                    <a:pt x="124168" y="1831814"/>
                  </a:lnTo>
                  <a:lnTo>
                    <a:pt x="89688" y="1764650"/>
                  </a:lnTo>
                  <a:lnTo>
                    <a:pt x="60566" y="1696014"/>
                  </a:lnTo>
                  <a:lnTo>
                    <a:pt x="36958" y="1626006"/>
                  </a:lnTo>
                  <a:lnTo>
                    <a:pt x="19018" y="1554723"/>
                  </a:lnTo>
                  <a:lnTo>
                    <a:pt x="6905" y="1482267"/>
                  </a:lnTo>
                  <a:lnTo>
                    <a:pt x="773" y="1408737"/>
                  </a:lnTo>
                  <a:lnTo>
                    <a:pt x="0" y="13716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118100" y="4381500"/>
            <a:ext cx="2616200" cy="2482850"/>
            <a:chOff x="5118100" y="4381500"/>
            <a:chExt cx="2616200" cy="248285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24450" y="4387850"/>
              <a:ext cx="2603500" cy="2470150"/>
            </a:xfrm>
            <a:custGeom>
              <a:avLst/>
              <a:gdLst/>
              <a:ahLst/>
              <a:cxnLst/>
              <a:rect l="l" t="t" r="r" b="b"/>
              <a:pathLst>
                <a:path w="2603500" h="2470150">
                  <a:moveTo>
                    <a:pt x="1301750" y="0"/>
                  </a:moveTo>
                  <a:lnTo>
                    <a:pt x="1251818" y="894"/>
                  </a:lnTo>
                  <a:lnTo>
                    <a:pt x="1202361" y="3555"/>
                  </a:lnTo>
                  <a:lnTo>
                    <a:pt x="1153414" y="7951"/>
                  </a:lnTo>
                  <a:lnTo>
                    <a:pt x="1105009" y="14049"/>
                  </a:lnTo>
                  <a:lnTo>
                    <a:pt x="1057181" y="21819"/>
                  </a:lnTo>
                  <a:lnTo>
                    <a:pt x="1009964" y="31227"/>
                  </a:lnTo>
                  <a:lnTo>
                    <a:pt x="963390" y="42241"/>
                  </a:lnTo>
                  <a:lnTo>
                    <a:pt x="917494" y="54830"/>
                  </a:lnTo>
                  <a:lnTo>
                    <a:pt x="872309" y="68962"/>
                  </a:lnTo>
                  <a:lnTo>
                    <a:pt x="827870" y="84604"/>
                  </a:lnTo>
                  <a:lnTo>
                    <a:pt x="784209" y="101724"/>
                  </a:lnTo>
                  <a:lnTo>
                    <a:pt x="741361" y="120291"/>
                  </a:lnTo>
                  <a:lnTo>
                    <a:pt x="699359" y="140271"/>
                  </a:lnTo>
                  <a:lnTo>
                    <a:pt x="658237" y="161634"/>
                  </a:lnTo>
                  <a:lnTo>
                    <a:pt x="618029" y="184347"/>
                  </a:lnTo>
                  <a:lnTo>
                    <a:pt x="578768" y="208378"/>
                  </a:lnTo>
                  <a:lnTo>
                    <a:pt x="540488" y="233695"/>
                  </a:lnTo>
                  <a:lnTo>
                    <a:pt x="503223" y="260266"/>
                  </a:lnTo>
                  <a:lnTo>
                    <a:pt x="467006" y="288058"/>
                  </a:lnTo>
                  <a:lnTo>
                    <a:pt x="431872" y="317040"/>
                  </a:lnTo>
                  <a:lnTo>
                    <a:pt x="397853" y="347180"/>
                  </a:lnTo>
                  <a:lnTo>
                    <a:pt x="364985" y="378446"/>
                  </a:lnTo>
                  <a:lnTo>
                    <a:pt x="333299" y="410805"/>
                  </a:lnTo>
                  <a:lnTo>
                    <a:pt x="302830" y="444225"/>
                  </a:lnTo>
                  <a:lnTo>
                    <a:pt x="273613" y="478675"/>
                  </a:lnTo>
                  <a:lnTo>
                    <a:pt x="245679" y="514123"/>
                  </a:lnTo>
                  <a:lnTo>
                    <a:pt x="219064" y="550535"/>
                  </a:lnTo>
                  <a:lnTo>
                    <a:pt x="193801" y="587881"/>
                  </a:lnTo>
                  <a:lnTo>
                    <a:pt x="169923" y="626128"/>
                  </a:lnTo>
                  <a:lnTo>
                    <a:pt x="147465" y="665244"/>
                  </a:lnTo>
                  <a:lnTo>
                    <a:pt x="126460" y="705197"/>
                  </a:lnTo>
                  <a:lnTo>
                    <a:pt x="106941" y="745955"/>
                  </a:lnTo>
                  <a:lnTo>
                    <a:pt x="88943" y="787486"/>
                  </a:lnTo>
                  <a:lnTo>
                    <a:pt x="72499" y="829758"/>
                  </a:lnTo>
                  <a:lnTo>
                    <a:pt x="57642" y="872738"/>
                  </a:lnTo>
                  <a:lnTo>
                    <a:pt x="44408" y="916395"/>
                  </a:lnTo>
                  <a:lnTo>
                    <a:pt x="32828" y="960697"/>
                  </a:lnTo>
                  <a:lnTo>
                    <a:pt x="22938" y="1005611"/>
                  </a:lnTo>
                  <a:lnTo>
                    <a:pt x="14770" y="1051106"/>
                  </a:lnTo>
                  <a:lnTo>
                    <a:pt x="8358" y="1097150"/>
                  </a:lnTo>
                  <a:lnTo>
                    <a:pt x="3737" y="1143709"/>
                  </a:lnTo>
                  <a:lnTo>
                    <a:pt x="939" y="1190753"/>
                  </a:lnTo>
                  <a:lnTo>
                    <a:pt x="0" y="1238250"/>
                  </a:lnTo>
                  <a:lnTo>
                    <a:pt x="939" y="1285746"/>
                  </a:lnTo>
                  <a:lnTo>
                    <a:pt x="3737" y="1332790"/>
                  </a:lnTo>
                  <a:lnTo>
                    <a:pt x="8358" y="1379349"/>
                  </a:lnTo>
                  <a:lnTo>
                    <a:pt x="14770" y="1425393"/>
                  </a:lnTo>
                  <a:lnTo>
                    <a:pt x="22938" y="1470887"/>
                  </a:lnTo>
                  <a:lnTo>
                    <a:pt x="32828" y="1515802"/>
                  </a:lnTo>
                  <a:lnTo>
                    <a:pt x="44408" y="1560104"/>
                  </a:lnTo>
                  <a:lnTo>
                    <a:pt x="57642" y="1603761"/>
                  </a:lnTo>
                  <a:lnTo>
                    <a:pt x="72499" y="1646741"/>
                  </a:lnTo>
                  <a:lnTo>
                    <a:pt x="88943" y="1689013"/>
                  </a:lnTo>
                  <a:lnTo>
                    <a:pt x="106941" y="1730544"/>
                  </a:lnTo>
                  <a:lnTo>
                    <a:pt x="126460" y="1771302"/>
                  </a:lnTo>
                  <a:lnTo>
                    <a:pt x="147465" y="1811255"/>
                  </a:lnTo>
                  <a:lnTo>
                    <a:pt x="169923" y="1850371"/>
                  </a:lnTo>
                  <a:lnTo>
                    <a:pt x="193801" y="1888618"/>
                  </a:lnTo>
                  <a:lnTo>
                    <a:pt x="219064" y="1925964"/>
                  </a:lnTo>
                  <a:lnTo>
                    <a:pt x="245679" y="1962376"/>
                  </a:lnTo>
                  <a:lnTo>
                    <a:pt x="273613" y="1997823"/>
                  </a:lnTo>
                  <a:lnTo>
                    <a:pt x="302830" y="2032273"/>
                  </a:lnTo>
                  <a:lnTo>
                    <a:pt x="333299" y="2065694"/>
                  </a:lnTo>
                  <a:lnTo>
                    <a:pt x="364985" y="2098053"/>
                  </a:lnTo>
                  <a:lnTo>
                    <a:pt x="397853" y="2129319"/>
                  </a:lnTo>
                  <a:lnTo>
                    <a:pt x="431872" y="2159458"/>
                  </a:lnTo>
                  <a:lnTo>
                    <a:pt x="467006" y="2188441"/>
                  </a:lnTo>
                  <a:lnTo>
                    <a:pt x="503223" y="2216233"/>
                  </a:lnTo>
                  <a:lnTo>
                    <a:pt x="540488" y="2242804"/>
                  </a:lnTo>
                  <a:lnTo>
                    <a:pt x="578768" y="2268121"/>
                  </a:lnTo>
                  <a:lnTo>
                    <a:pt x="618029" y="2292152"/>
                  </a:lnTo>
                  <a:lnTo>
                    <a:pt x="658237" y="2314865"/>
                  </a:lnTo>
                  <a:lnTo>
                    <a:pt x="699359" y="2336228"/>
                  </a:lnTo>
                  <a:lnTo>
                    <a:pt x="741361" y="2356208"/>
                  </a:lnTo>
                  <a:lnTo>
                    <a:pt x="784209" y="2374775"/>
                  </a:lnTo>
                  <a:lnTo>
                    <a:pt x="827870" y="2391895"/>
                  </a:lnTo>
                  <a:lnTo>
                    <a:pt x="872309" y="2407537"/>
                  </a:lnTo>
                  <a:lnTo>
                    <a:pt x="917494" y="2421669"/>
                  </a:lnTo>
                  <a:lnTo>
                    <a:pt x="963390" y="2434258"/>
                  </a:lnTo>
                  <a:lnTo>
                    <a:pt x="1009964" y="2445272"/>
                  </a:lnTo>
                  <a:lnTo>
                    <a:pt x="1057181" y="2454680"/>
                  </a:lnTo>
                  <a:lnTo>
                    <a:pt x="1105009" y="2462450"/>
                  </a:lnTo>
                  <a:lnTo>
                    <a:pt x="1153414" y="2468548"/>
                  </a:lnTo>
                  <a:lnTo>
                    <a:pt x="1171241" y="2470150"/>
                  </a:lnTo>
                  <a:lnTo>
                    <a:pt x="1432258" y="2470150"/>
                  </a:lnTo>
                  <a:lnTo>
                    <a:pt x="1498490" y="2462450"/>
                  </a:lnTo>
                  <a:lnTo>
                    <a:pt x="1546318" y="2454680"/>
                  </a:lnTo>
                  <a:lnTo>
                    <a:pt x="1593535" y="2445272"/>
                  </a:lnTo>
                  <a:lnTo>
                    <a:pt x="1640109" y="2434258"/>
                  </a:lnTo>
                  <a:lnTo>
                    <a:pt x="1686005" y="2421669"/>
                  </a:lnTo>
                  <a:lnTo>
                    <a:pt x="1731190" y="2407537"/>
                  </a:lnTo>
                  <a:lnTo>
                    <a:pt x="1775629" y="2391895"/>
                  </a:lnTo>
                  <a:lnTo>
                    <a:pt x="1819290" y="2374775"/>
                  </a:lnTo>
                  <a:lnTo>
                    <a:pt x="1862138" y="2356208"/>
                  </a:lnTo>
                  <a:lnTo>
                    <a:pt x="1904140" y="2336228"/>
                  </a:lnTo>
                  <a:lnTo>
                    <a:pt x="1945262" y="2314865"/>
                  </a:lnTo>
                  <a:lnTo>
                    <a:pt x="1985470" y="2292152"/>
                  </a:lnTo>
                  <a:lnTo>
                    <a:pt x="2024731" y="2268121"/>
                  </a:lnTo>
                  <a:lnTo>
                    <a:pt x="2063011" y="2242804"/>
                  </a:lnTo>
                  <a:lnTo>
                    <a:pt x="2100276" y="2216233"/>
                  </a:lnTo>
                  <a:lnTo>
                    <a:pt x="2136493" y="2188441"/>
                  </a:lnTo>
                  <a:lnTo>
                    <a:pt x="2171627" y="2159458"/>
                  </a:lnTo>
                  <a:lnTo>
                    <a:pt x="2205646" y="2129319"/>
                  </a:lnTo>
                  <a:lnTo>
                    <a:pt x="2238514" y="2098053"/>
                  </a:lnTo>
                  <a:lnTo>
                    <a:pt x="2270200" y="2065694"/>
                  </a:lnTo>
                  <a:lnTo>
                    <a:pt x="2300669" y="2032273"/>
                  </a:lnTo>
                  <a:lnTo>
                    <a:pt x="2329886" y="1997823"/>
                  </a:lnTo>
                  <a:lnTo>
                    <a:pt x="2357820" y="1962376"/>
                  </a:lnTo>
                  <a:lnTo>
                    <a:pt x="2384435" y="1925964"/>
                  </a:lnTo>
                  <a:lnTo>
                    <a:pt x="2409698" y="1888618"/>
                  </a:lnTo>
                  <a:lnTo>
                    <a:pt x="2433576" y="1850371"/>
                  </a:lnTo>
                  <a:lnTo>
                    <a:pt x="2456034" y="1811255"/>
                  </a:lnTo>
                  <a:lnTo>
                    <a:pt x="2477039" y="1771302"/>
                  </a:lnTo>
                  <a:lnTo>
                    <a:pt x="2496558" y="1730544"/>
                  </a:lnTo>
                  <a:lnTo>
                    <a:pt x="2514556" y="1689013"/>
                  </a:lnTo>
                  <a:lnTo>
                    <a:pt x="2531000" y="1646741"/>
                  </a:lnTo>
                  <a:lnTo>
                    <a:pt x="2545857" y="1603761"/>
                  </a:lnTo>
                  <a:lnTo>
                    <a:pt x="2559091" y="1560104"/>
                  </a:lnTo>
                  <a:lnTo>
                    <a:pt x="2570671" y="1515802"/>
                  </a:lnTo>
                  <a:lnTo>
                    <a:pt x="2580561" y="1470887"/>
                  </a:lnTo>
                  <a:lnTo>
                    <a:pt x="2588729" y="1425393"/>
                  </a:lnTo>
                  <a:lnTo>
                    <a:pt x="2595141" y="1379349"/>
                  </a:lnTo>
                  <a:lnTo>
                    <a:pt x="2599762" y="1332790"/>
                  </a:lnTo>
                  <a:lnTo>
                    <a:pt x="2602560" y="1285746"/>
                  </a:lnTo>
                  <a:lnTo>
                    <a:pt x="2603500" y="1238250"/>
                  </a:lnTo>
                  <a:lnTo>
                    <a:pt x="2602560" y="1190753"/>
                  </a:lnTo>
                  <a:lnTo>
                    <a:pt x="2599762" y="1143709"/>
                  </a:lnTo>
                  <a:lnTo>
                    <a:pt x="2595141" y="1097150"/>
                  </a:lnTo>
                  <a:lnTo>
                    <a:pt x="2588729" y="1051106"/>
                  </a:lnTo>
                  <a:lnTo>
                    <a:pt x="2580561" y="1005611"/>
                  </a:lnTo>
                  <a:lnTo>
                    <a:pt x="2570671" y="960697"/>
                  </a:lnTo>
                  <a:lnTo>
                    <a:pt x="2559091" y="916395"/>
                  </a:lnTo>
                  <a:lnTo>
                    <a:pt x="2545857" y="872738"/>
                  </a:lnTo>
                  <a:lnTo>
                    <a:pt x="2531000" y="829758"/>
                  </a:lnTo>
                  <a:lnTo>
                    <a:pt x="2514556" y="787486"/>
                  </a:lnTo>
                  <a:lnTo>
                    <a:pt x="2496558" y="745955"/>
                  </a:lnTo>
                  <a:lnTo>
                    <a:pt x="2477039" y="705197"/>
                  </a:lnTo>
                  <a:lnTo>
                    <a:pt x="2456034" y="665244"/>
                  </a:lnTo>
                  <a:lnTo>
                    <a:pt x="2433576" y="626128"/>
                  </a:lnTo>
                  <a:lnTo>
                    <a:pt x="2409698" y="587881"/>
                  </a:lnTo>
                  <a:lnTo>
                    <a:pt x="2384435" y="550535"/>
                  </a:lnTo>
                  <a:lnTo>
                    <a:pt x="2357820" y="514123"/>
                  </a:lnTo>
                  <a:lnTo>
                    <a:pt x="2329886" y="478675"/>
                  </a:lnTo>
                  <a:lnTo>
                    <a:pt x="2300669" y="444225"/>
                  </a:lnTo>
                  <a:lnTo>
                    <a:pt x="2270200" y="410805"/>
                  </a:lnTo>
                  <a:lnTo>
                    <a:pt x="2238514" y="378446"/>
                  </a:lnTo>
                  <a:lnTo>
                    <a:pt x="2205646" y="347180"/>
                  </a:lnTo>
                  <a:lnTo>
                    <a:pt x="2171627" y="317040"/>
                  </a:lnTo>
                  <a:lnTo>
                    <a:pt x="2136493" y="288058"/>
                  </a:lnTo>
                  <a:lnTo>
                    <a:pt x="2100276" y="260266"/>
                  </a:lnTo>
                  <a:lnTo>
                    <a:pt x="2063011" y="233695"/>
                  </a:lnTo>
                  <a:lnTo>
                    <a:pt x="2024731" y="208378"/>
                  </a:lnTo>
                  <a:lnTo>
                    <a:pt x="1985470" y="184347"/>
                  </a:lnTo>
                  <a:lnTo>
                    <a:pt x="1945262" y="161634"/>
                  </a:lnTo>
                  <a:lnTo>
                    <a:pt x="1904140" y="140271"/>
                  </a:lnTo>
                  <a:lnTo>
                    <a:pt x="1862138" y="120291"/>
                  </a:lnTo>
                  <a:lnTo>
                    <a:pt x="1819290" y="101724"/>
                  </a:lnTo>
                  <a:lnTo>
                    <a:pt x="1775629" y="84604"/>
                  </a:lnTo>
                  <a:lnTo>
                    <a:pt x="1731190" y="68962"/>
                  </a:lnTo>
                  <a:lnTo>
                    <a:pt x="1686005" y="54830"/>
                  </a:lnTo>
                  <a:lnTo>
                    <a:pt x="1640109" y="42241"/>
                  </a:lnTo>
                  <a:lnTo>
                    <a:pt x="1593535" y="31227"/>
                  </a:lnTo>
                  <a:lnTo>
                    <a:pt x="1546318" y="21819"/>
                  </a:lnTo>
                  <a:lnTo>
                    <a:pt x="1498490" y="14049"/>
                  </a:lnTo>
                  <a:lnTo>
                    <a:pt x="1450085" y="7951"/>
                  </a:lnTo>
                  <a:lnTo>
                    <a:pt x="1401138" y="3555"/>
                  </a:lnTo>
                  <a:lnTo>
                    <a:pt x="1351681" y="894"/>
                  </a:lnTo>
                  <a:lnTo>
                    <a:pt x="13017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24450" y="4387850"/>
              <a:ext cx="2603500" cy="2470150"/>
            </a:xfrm>
            <a:custGeom>
              <a:avLst/>
              <a:gdLst/>
              <a:ahLst/>
              <a:cxnLst/>
              <a:rect l="l" t="t" r="r" b="b"/>
              <a:pathLst>
                <a:path w="2603500" h="2470150">
                  <a:moveTo>
                    <a:pt x="0" y="1238250"/>
                  </a:moveTo>
                  <a:lnTo>
                    <a:pt x="939" y="1190753"/>
                  </a:lnTo>
                  <a:lnTo>
                    <a:pt x="3737" y="1143709"/>
                  </a:lnTo>
                  <a:lnTo>
                    <a:pt x="8358" y="1097150"/>
                  </a:lnTo>
                  <a:lnTo>
                    <a:pt x="14770" y="1051106"/>
                  </a:lnTo>
                  <a:lnTo>
                    <a:pt x="22938" y="1005612"/>
                  </a:lnTo>
                  <a:lnTo>
                    <a:pt x="32828" y="960697"/>
                  </a:lnTo>
                  <a:lnTo>
                    <a:pt x="44408" y="916395"/>
                  </a:lnTo>
                  <a:lnTo>
                    <a:pt x="57642" y="872738"/>
                  </a:lnTo>
                  <a:lnTo>
                    <a:pt x="72499" y="829758"/>
                  </a:lnTo>
                  <a:lnTo>
                    <a:pt x="88943" y="787486"/>
                  </a:lnTo>
                  <a:lnTo>
                    <a:pt x="106941" y="745955"/>
                  </a:lnTo>
                  <a:lnTo>
                    <a:pt x="126460" y="705197"/>
                  </a:lnTo>
                  <a:lnTo>
                    <a:pt x="147465" y="665244"/>
                  </a:lnTo>
                  <a:lnTo>
                    <a:pt x="169923" y="626128"/>
                  </a:lnTo>
                  <a:lnTo>
                    <a:pt x="193801" y="587881"/>
                  </a:lnTo>
                  <a:lnTo>
                    <a:pt x="219064" y="550535"/>
                  </a:lnTo>
                  <a:lnTo>
                    <a:pt x="245679" y="514123"/>
                  </a:lnTo>
                  <a:lnTo>
                    <a:pt x="273613" y="478676"/>
                  </a:lnTo>
                  <a:lnTo>
                    <a:pt x="302830" y="444226"/>
                  </a:lnTo>
                  <a:lnTo>
                    <a:pt x="333299" y="410805"/>
                  </a:lnTo>
                  <a:lnTo>
                    <a:pt x="364985" y="378446"/>
                  </a:lnTo>
                  <a:lnTo>
                    <a:pt x="397853" y="347180"/>
                  </a:lnTo>
                  <a:lnTo>
                    <a:pt x="431872" y="317041"/>
                  </a:lnTo>
                  <a:lnTo>
                    <a:pt x="467006" y="288058"/>
                  </a:lnTo>
                  <a:lnTo>
                    <a:pt x="503223" y="260266"/>
                  </a:lnTo>
                  <a:lnTo>
                    <a:pt x="540488" y="233695"/>
                  </a:lnTo>
                  <a:lnTo>
                    <a:pt x="578768" y="208378"/>
                  </a:lnTo>
                  <a:lnTo>
                    <a:pt x="618029" y="184347"/>
                  </a:lnTo>
                  <a:lnTo>
                    <a:pt x="658237" y="161634"/>
                  </a:lnTo>
                  <a:lnTo>
                    <a:pt x="699359" y="140272"/>
                  </a:lnTo>
                  <a:lnTo>
                    <a:pt x="741361" y="120291"/>
                  </a:lnTo>
                  <a:lnTo>
                    <a:pt x="784209" y="101724"/>
                  </a:lnTo>
                  <a:lnTo>
                    <a:pt x="827870" y="84604"/>
                  </a:lnTo>
                  <a:lnTo>
                    <a:pt x="872309" y="68962"/>
                  </a:lnTo>
                  <a:lnTo>
                    <a:pt x="917494" y="54830"/>
                  </a:lnTo>
                  <a:lnTo>
                    <a:pt x="963390" y="42241"/>
                  </a:lnTo>
                  <a:lnTo>
                    <a:pt x="1009964" y="31227"/>
                  </a:lnTo>
                  <a:lnTo>
                    <a:pt x="1057181" y="21819"/>
                  </a:lnTo>
                  <a:lnTo>
                    <a:pt x="1105009" y="14049"/>
                  </a:lnTo>
                  <a:lnTo>
                    <a:pt x="1153414" y="7951"/>
                  </a:lnTo>
                  <a:lnTo>
                    <a:pt x="1202361" y="3555"/>
                  </a:lnTo>
                  <a:lnTo>
                    <a:pt x="1251818" y="894"/>
                  </a:lnTo>
                  <a:lnTo>
                    <a:pt x="1301750" y="0"/>
                  </a:lnTo>
                  <a:lnTo>
                    <a:pt x="1351681" y="894"/>
                  </a:lnTo>
                  <a:lnTo>
                    <a:pt x="1401138" y="3555"/>
                  </a:lnTo>
                  <a:lnTo>
                    <a:pt x="1450085" y="7951"/>
                  </a:lnTo>
                  <a:lnTo>
                    <a:pt x="1498490" y="14049"/>
                  </a:lnTo>
                  <a:lnTo>
                    <a:pt x="1546318" y="21819"/>
                  </a:lnTo>
                  <a:lnTo>
                    <a:pt x="1593535" y="31227"/>
                  </a:lnTo>
                  <a:lnTo>
                    <a:pt x="1640109" y="42241"/>
                  </a:lnTo>
                  <a:lnTo>
                    <a:pt x="1686005" y="54830"/>
                  </a:lnTo>
                  <a:lnTo>
                    <a:pt x="1731190" y="68962"/>
                  </a:lnTo>
                  <a:lnTo>
                    <a:pt x="1775629" y="84604"/>
                  </a:lnTo>
                  <a:lnTo>
                    <a:pt x="1819290" y="101724"/>
                  </a:lnTo>
                  <a:lnTo>
                    <a:pt x="1862138" y="120291"/>
                  </a:lnTo>
                  <a:lnTo>
                    <a:pt x="1904140" y="140272"/>
                  </a:lnTo>
                  <a:lnTo>
                    <a:pt x="1945262" y="161634"/>
                  </a:lnTo>
                  <a:lnTo>
                    <a:pt x="1985470" y="184347"/>
                  </a:lnTo>
                  <a:lnTo>
                    <a:pt x="2024731" y="208378"/>
                  </a:lnTo>
                  <a:lnTo>
                    <a:pt x="2063011" y="233695"/>
                  </a:lnTo>
                  <a:lnTo>
                    <a:pt x="2100276" y="260266"/>
                  </a:lnTo>
                  <a:lnTo>
                    <a:pt x="2136493" y="288058"/>
                  </a:lnTo>
                  <a:lnTo>
                    <a:pt x="2171627" y="317041"/>
                  </a:lnTo>
                  <a:lnTo>
                    <a:pt x="2205646" y="347180"/>
                  </a:lnTo>
                  <a:lnTo>
                    <a:pt x="2238515" y="378446"/>
                  </a:lnTo>
                  <a:lnTo>
                    <a:pt x="2270200" y="410805"/>
                  </a:lnTo>
                  <a:lnTo>
                    <a:pt x="2300669" y="444226"/>
                  </a:lnTo>
                  <a:lnTo>
                    <a:pt x="2329886" y="478676"/>
                  </a:lnTo>
                  <a:lnTo>
                    <a:pt x="2357820" y="514123"/>
                  </a:lnTo>
                  <a:lnTo>
                    <a:pt x="2384435" y="550535"/>
                  </a:lnTo>
                  <a:lnTo>
                    <a:pt x="2409698" y="587881"/>
                  </a:lnTo>
                  <a:lnTo>
                    <a:pt x="2433576" y="626128"/>
                  </a:lnTo>
                  <a:lnTo>
                    <a:pt x="2456034" y="665244"/>
                  </a:lnTo>
                  <a:lnTo>
                    <a:pt x="2477040" y="705197"/>
                  </a:lnTo>
                  <a:lnTo>
                    <a:pt x="2496558" y="745955"/>
                  </a:lnTo>
                  <a:lnTo>
                    <a:pt x="2514556" y="787486"/>
                  </a:lnTo>
                  <a:lnTo>
                    <a:pt x="2531001" y="829758"/>
                  </a:lnTo>
                  <a:lnTo>
                    <a:pt x="2545857" y="872738"/>
                  </a:lnTo>
                  <a:lnTo>
                    <a:pt x="2559092" y="916395"/>
                  </a:lnTo>
                  <a:lnTo>
                    <a:pt x="2570671" y="960697"/>
                  </a:lnTo>
                  <a:lnTo>
                    <a:pt x="2580561" y="1005612"/>
                  </a:lnTo>
                  <a:lnTo>
                    <a:pt x="2588729" y="1051106"/>
                  </a:lnTo>
                  <a:lnTo>
                    <a:pt x="2595141" y="1097150"/>
                  </a:lnTo>
                  <a:lnTo>
                    <a:pt x="2599762" y="1143709"/>
                  </a:lnTo>
                  <a:lnTo>
                    <a:pt x="2602560" y="1190753"/>
                  </a:lnTo>
                  <a:lnTo>
                    <a:pt x="2603500" y="1238250"/>
                  </a:lnTo>
                  <a:lnTo>
                    <a:pt x="2602560" y="1285746"/>
                  </a:lnTo>
                  <a:lnTo>
                    <a:pt x="2599762" y="1332790"/>
                  </a:lnTo>
                  <a:lnTo>
                    <a:pt x="2595141" y="1379349"/>
                  </a:lnTo>
                  <a:lnTo>
                    <a:pt x="2588729" y="1425392"/>
                  </a:lnTo>
                  <a:lnTo>
                    <a:pt x="2580561" y="1470887"/>
                  </a:lnTo>
                  <a:lnTo>
                    <a:pt x="2570671" y="1515802"/>
                  </a:lnTo>
                  <a:lnTo>
                    <a:pt x="2559092" y="1560103"/>
                  </a:lnTo>
                  <a:lnTo>
                    <a:pt x="2545857" y="1603761"/>
                  </a:lnTo>
                  <a:lnTo>
                    <a:pt x="2531001" y="1646741"/>
                  </a:lnTo>
                  <a:lnTo>
                    <a:pt x="2514556" y="1689013"/>
                  </a:lnTo>
                  <a:lnTo>
                    <a:pt x="2496558" y="1730544"/>
                  </a:lnTo>
                  <a:lnTo>
                    <a:pt x="2477040" y="1771302"/>
                  </a:lnTo>
                  <a:lnTo>
                    <a:pt x="2456034" y="1811255"/>
                  </a:lnTo>
                  <a:lnTo>
                    <a:pt x="2433576" y="1850371"/>
                  </a:lnTo>
                  <a:lnTo>
                    <a:pt x="2409698" y="1888618"/>
                  </a:lnTo>
                  <a:lnTo>
                    <a:pt x="2384435" y="1925963"/>
                  </a:lnTo>
                  <a:lnTo>
                    <a:pt x="2357820" y="1962376"/>
                  </a:lnTo>
                  <a:lnTo>
                    <a:pt x="2329886" y="1997823"/>
                  </a:lnTo>
                  <a:lnTo>
                    <a:pt x="2300669" y="2032273"/>
                  </a:lnTo>
                  <a:lnTo>
                    <a:pt x="2270200" y="2065694"/>
                  </a:lnTo>
                  <a:lnTo>
                    <a:pt x="2238515" y="2098053"/>
                  </a:lnTo>
                  <a:lnTo>
                    <a:pt x="2205646" y="2129318"/>
                  </a:lnTo>
                  <a:lnTo>
                    <a:pt x="2171627" y="2159458"/>
                  </a:lnTo>
                  <a:lnTo>
                    <a:pt x="2136493" y="2188441"/>
                  </a:lnTo>
                  <a:lnTo>
                    <a:pt x="2100276" y="2216233"/>
                  </a:lnTo>
                  <a:lnTo>
                    <a:pt x="2063011" y="2242804"/>
                  </a:lnTo>
                  <a:lnTo>
                    <a:pt x="2024731" y="2268121"/>
                  </a:lnTo>
                  <a:lnTo>
                    <a:pt x="1985470" y="2292152"/>
                  </a:lnTo>
                  <a:lnTo>
                    <a:pt x="1945262" y="2314865"/>
                  </a:lnTo>
                  <a:lnTo>
                    <a:pt x="1904140" y="2336227"/>
                  </a:lnTo>
                  <a:lnTo>
                    <a:pt x="1862138" y="2356208"/>
                  </a:lnTo>
                  <a:lnTo>
                    <a:pt x="1819290" y="2374775"/>
                  </a:lnTo>
                  <a:lnTo>
                    <a:pt x="1775629" y="2391895"/>
                  </a:lnTo>
                  <a:lnTo>
                    <a:pt x="1731190" y="2407537"/>
                  </a:lnTo>
                  <a:lnTo>
                    <a:pt x="1686005" y="2421669"/>
                  </a:lnTo>
                  <a:lnTo>
                    <a:pt x="1640109" y="2434258"/>
                  </a:lnTo>
                  <a:lnTo>
                    <a:pt x="1593535" y="2445272"/>
                  </a:lnTo>
                  <a:lnTo>
                    <a:pt x="1546318" y="2454680"/>
                  </a:lnTo>
                  <a:lnTo>
                    <a:pt x="1498490" y="2462450"/>
                  </a:lnTo>
                  <a:lnTo>
                    <a:pt x="1450085" y="2468548"/>
                  </a:lnTo>
                  <a:lnTo>
                    <a:pt x="1432258" y="2470150"/>
                  </a:lnTo>
                </a:path>
                <a:path w="2603500" h="2470150">
                  <a:moveTo>
                    <a:pt x="1171242" y="2470150"/>
                  </a:moveTo>
                  <a:lnTo>
                    <a:pt x="1105009" y="2462450"/>
                  </a:lnTo>
                  <a:lnTo>
                    <a:pt x="1057181" y="2454680"/>
                  </a:lnTo>
                  <a:lnTo>
                    <a:pt x="1009964" y="2445272"/>
                  </a:lnTo>
                  <a:lnTo>
                    <a:pt x="963390" y="2434258"/>
                  </a:lnTo>
                  <a:lnTo>
                    <a:pt x="917494" y="2421669"/>
                  </a:lnTo>
                  <a:lnTo>
                    <a:pt x="872309" y="2407537"/>
                  </a:lnTo>
                  <a:lnTo>
                    <a:pt x="827870" y="2391895"/>
                  </a:lnTo>
                  <a:lnTo>
                    <a:pt x="784209" y="2374775"/>
                  </a:lnTo>
                  <a:lnTo>
                    <a:pt x="741361" y="2356208"/>
                  </a:lnTo>
                  <a:lnTo>
                    <a:pt x="699359" y="2336227"/>
                  </a:lnTo>
                  <a:lnTo>
                    <a:pt x="658237" y="2314865"/>
                  </a:lnTo>
                  <a:lnTo>
                    <a:pt x="618029" y="2292152"/>
                  </a:lnTo>
                  <a:lnTo>
                    <a:pt x="578768" y="2268121"/>
                  </a:lnTo>
                  <a:lnTo>
                    <a:pt x="540488" y="2242804"/>
                  </a:lnTo>
                  <a:lnTo>
                    <a:pt x="503223" y="2216233"/>
                  </a:lnTo>
                  <a:lnTo>
                    <a:pt x="467006" y="2188441"/>
                  </a:lnTo>
                  <a:lnTo>
                    <a:pt x="431872" y="2159458"/>
                  </a:lnTo>
                  <a:lnTo>
                    <a:pt x="397853" y="2129318"/>
                  </a:lnTo>
                  <a:lnTo>
                    <a:pt x="364985" y="2098053"/>
                  </a:lnTo>
                  <a:lnTo>
                    <a:pt x="333299" y="2065694"/>
                  </a:lnTo>
                  <a:lnTo>
                    <a:pt x="302830" y="2032273"/>
                  </a:lnTo>
                  <a:lnTo>
                    <a:pt x="273613" y="1997823"/>
                  </a:lnTo>
                  <a:lnTo>
                    <a:pt x="245679" y="1962376"/>
                  </a:lnTo>
                  <a:lnTo>
                    <a:pt x="219064" y="1925963"/>
                  </a:lnTo>
                  <a:lnTo>
                    <a:pt x="193801" y="1888618"/>
                  </a:lnTo>
                  <a:lnTo>
                    <a:pt x="169923" y="1850371"/>
                  </a:lnTo>
                  <a:lnTo>
                    <a:pt x="147465" y="1811255"/>
                  </a:lnTo>
                  <a:lnTo>
                    <a:pt x="126460" y="1771302"/>
                  </a:lnTo>
                  <a:lnTo>
                    <a:pt x="106941" y="1730544"/>
                  </a:lnTo>
                  <a:lnTo>
                    <a:pt x="88943" y="1689013"/>
                  </a:lnTo>
                  <a:lnTo>
                    <a:pt x="72499" y="1646741"/>
                  </a:lnTo>
                  <a:lnTo>
                    <a:pt x="57642" y="1603761"/>
                  </a:lnTo>
                  <a:lnTo>
                    <a:pt x="44408" y="1560103"/>
                  </a:lnTo>
                  <a:lnTo>
                    <a:pt x="32828" y="1515802"/>
                  </a:lnTo>
                  <a:lnTo>
                    <a:pt x="22938" y="1470887"/>
                  </a:lnTo>
                  <a:lnTo>
                    <a:pt x="14770" y="1425392"/>
                  </a:lnTo>
                  <a:lnTo>
                    <a:pt x="8358" y="1379349"/>
                  </a:lnTo>
                  <a:lnTo>
                    <a:pt x="3737" y="1332790"/>
                  </a:lnTo>
                  <a:lnTo>
                    <a:pt x="939" y="1285746"/>
                  </a:lnTo>
                  <a:lnTo>
                    <a:pt x="0" y="123825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7483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Агломеративная</a:t>
            </a:r>
            <a:r>
              <a:rPr spc="-40" dirty="0"/>
              <a:t> </a:t>
            </a:r>
            <a:r>
              <a:rPr spc="-5" dirty="0"/>
              <a:t>кластеризация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3800" y="1397000"/>
            <a:ext cx="6057900" cy="546734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635000"/>
            <a:ext cx="8667750" cy="527684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6083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Формула</a:t>
            </a:r>
            <a:r>
              <a:rPr spc="-40" dirty="0"/>
              <a:t> </a:t>
            </a:r>
            <a:r>
              <a:rPr spc="-5" dirty="0"/>
              <a:t>Ланса-Уильямса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065844"/>
            <a:ext cx="9750837" cy="436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3200400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Формула для вычисления расстояния между результатом слияния кластера и каким-то кластером, который как был, так и остается. Таким образом мы комбинирует расстояния от одного кластера, до другого, который остается, между сливаемыми кластерами и различия расстояний.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6083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Формула</a:t>
            </a:r>
            <a:r>
              <a:rPr spc="-40" dirty="0"/>
              <a:t> </a:t>
            </a:r>
            <a:r>
              <a:rPr spc="-5" dirty="0"/>
              <a:t>Ланса-Уильямса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71" y="1779814"/>
            <a:ext cx="9750837" cy="4365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406" y="2511019"/>
            <a:ext cx="9616477" cy="3028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0383" y="7620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 разными коэффициентами</a:t>
            </a:r>
          </a:p>
          <a:p>
            <a:r>
              <a:rPr lang="ru-RU" dirty="0"/>
              <a:t> получаются разные метрики.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6083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Формула</a:t>
            </a:r>
            <a:r>
              <a:rPr spc="-40" dirty="0"/>
              <a:t> </a:t>
            </a:r>
            <a:r>
              <a:rPr spc="-5" dirty="0"/>
              <a:t>Ланса-Уильямса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71" y="1779814"/>
            <a:ext cx="9750837" cy="4365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160" y="2679095"/>
            <a:ext cx="10706000" cy="2022323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59200" y="2247900"/>
            <a:ext cx="254000" cy="254000"/>
            <a:chOff x="3759200" y="2247900"/>
            <a:chExt cx="254000" cy="254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517900" y="2590800"/>
            <a:ext cx="241300" cy="254000"/>
            <a:chOff x="3517900" y="2590800"/>
            <a:chExt cx="241300" cy="254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546600" y="2489200"/>
            <a:ext cx="254000" cy="254000"/>
            <a:chOff x="4546600" y="2489200"/>
            <a:chExt cx="254000" cy="2540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159500" y="2247900"/>
            <a:ext cx="241300" cy="254000"/>
            <a:chOff x="6159500" y="2247900"/>
            <a:chExt cx="241300" cy="2540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654800" y="2070100"/>
            <a:ext cx="254000" cy="254000"/>
            <a:chOff x="6654800" y="2070100"/>
            <a:chExt cx="254000" cy="2540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124700" y="2540000"/>
            <a:ext cx="254000" cy="254000"/>
            <a:chOff x="7124700" y="2540000"/>
            <a:chExt cx="254000" cy="25400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000500" y="3454400"/>
            <a:ext cx="254000" cy="254000"/>
            <a:chOff x="4000500" y="3454400"/>
            <a:chExt cx="254000" cy="25400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540500" y="3035300"/>
            <a:ext cx="254000" cy="254000"/>
            <a:chOff x="6540500" y="3035300"/>
            <a:chExt cx="254000" cy="25400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410200" y="5003800"/>
            <a:ext cx="254000" cy="254000"/>
            <a:chOff x="5410200" y="5003800"/>
            <a:chExt cx="254000" cy="25400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654800" y="4635500"/>
            <a:ext cx="254000" cy="254000"/>
            <a:chOff x="6654800" y="4635500"/>
            <a:chExt cx="254000" cy="25400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239000" y="5461000"/>
            <a:ext cx="254000" cy="254000"/>
            <a:chOff x="7239000" y="5461000"/>
            <a:chExt cx="254000" cy="254000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184900" y="6286500"/>
            <a:ext cx="254000" cy="241300"/>
            <a:chOff x="6184900" y="6286500"/>
            <a:chExt cx="254000" cy="24130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25082" y="581139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46300"/>
            <a:ext cx="711200" cy="787400"/>
            <a:chOff x="3416300" y="2146300"/>
            <a:chExt cx="711200" cy="787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02050" y="21526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02050" y="21526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2650" y="2508250"/>
              <a:ext cx="431800" cy="419100"/>
            </a:xfrm>
            <a:custGeom>
              <a:avLst/>
              <a:gdLst/>
              <a:ahLst/>
              <a:cxnLst/>
              <a:rect l="l" t="t" r="r" b="b"/>
              <a:pathLst>
                <a:path w="431800" h="419100">
                  <a:moveTo>
                    <a:pt x="215900" y="0"/>
                  </a:moveTo>
                  <a:lnTo>
                    <a:pt x="166395" y="5534"/>
                  </a:lnTo>
                  <a:lnTo>
                    <a:pt x="120952" y="21298"/>
                  </a:lnTo>
                  <a:lnTo>
                    <a:pt x="80865" y="46035"/>
                  </a:lnTo>
                  <a:lnTo>
                    <a:pt x="47430" y="78487"/>
                  </a:lnTo>
                  <a:lnTo>
                    <a:pt x="21944" y="117395"/>
                  </a:lnTo>
                  <a:lnTo>
                    <a:pt x="5702" y="161502"/>
                  </a:lnTo>
                  <a:lnTo>
                    <a:pt x="0" y="209550"/>
                  </a:lnTo>
                  <a:lnTo>
                    <a:pt x="5702" y="257597"/>
                  </a:lnTo>
                  <a:lnTo>
                    <a:pt x="21944" y="301704"/>
                  </a:lnTo>
                  <a:lnTo>
                    <a:pt x="47430" y="340612"/>
                  </a:lnTo>
                  <a:lnTo>
                    <a:pt x="80865" y="373064"/>
                  </a:lnTo>
                  <a:lnTo>
                    <a:pt x="120952" y="397801"/>
                  </a:lnTo>
                  <a:lnTo>
                    <a:pt x="166395" y="413565"/>
                  </a:lnTo>
                  <a:lnTo>
                    <a:pt x="215900" y="419100"/>
                  </a:lnTo>
                  <a:lnTo>
                    <a:pt x="265403" y="413565"/>
                  </a:lnTo>
                  <a:lnTo>
                    <a:pt x="310847" y="397801"/>
                  </a:lnTo>
                  <a:lnTo>
                    <a:pt x="350934" y="373064"/>
                  </a:lnTo>
                  <a:lnTo>
                    <a:pt x="384369" y="340612"/>
                  </a:lnTo>
                  <a:lnTo>
                    <a:pt x="409855" y="301704"/>
                  </a:lnTo>
                  <a:lnTo>
                    <a:pt x="426097" y="257597"/>
                  </a:lnTo>
                  <a:lnTo>
                    <a:pt x="431800" y="209550"/>
                  </a:lnTo>
                  <a:lnTo>
                    <a:pt x="426097" y="161502"/>
                  </a:lnTo>
                  <a:lnTo>
                    <a:pt x="409855" y="117395"/>
                  </a:lnTo>
                  <a:lnTo>
                    <a:pt x="384369" y="78487"/>
                  </a:lnTo>
                  <a:lnTo>
                    <a:pt x="350934" y="46035"/>
                  </a:lnTo>
                  <a:lnTo>
                    <a:pt x="310847" y="21298"/>
                  </a:lnTo>
                  <a:lnTo>
                    <a:pt x="265403" y="5534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2650" y="2508250"/>
              <a:ext cx="431800" cy="419100"/>
            </a:xfrm>
            <a:custGeom>
              <a:avLst/>
              <a:gdLst/>
              <a:ahLst/>
              <a:cxnLst/>
              <a:rect l="l" t="t" r="r" b="b"/>
              <a:pathLst>
                <a:path w="431800" h="419100">
                  <a:moveTo>
                    <a:pt x="0" y="209550"/>
                  </a:moveTo>
                  <a:lnTo>
                    <a:pt x="5702" y="161502"/>
                  </a:lnTo>
                  <a:lnTo>
                    <a:pt x="21944" y="117395"/>
                  </a:lnTo>
                  <a:lnTo>
                    <a:pt x="47430" y="78487"/>
                  </a:lnTo>
                  <a:lnTo>
                    <a:pt x="80865" y="46035"/>
                  </a:lnTo>
                  <a:lnTo>
                    <a:pt x="120952" y="21298"/>
                  </a:lnTo>
                  <a:lnTo>
                    <a:pt x="166396" y="5534"/>
                  </a:lnTo>
                  <a:lnTo>
                    <a:pt x="215900" y="0"/>
                  </a:lnTo>
                  <a:lnTo>
                    <a:pt x="265403" y="5534"/>
                  </a:lnTo>
                  <a:lnTo>
                    <a:pt x="310847" y="21298"/>
                  </a:lnTo>
                  <a:lnTo>
                    <a:pt x="350934" y="46035"/>
                  </a:lnTo>
                  <a:lnTo>
                    <a:pt x="384369" y="78487"/>
                  </a:lnTo>
                  <a:lnTo>
                    <a:pt x="409855" y="117395"/>
                  </a:lnTo>
                  <a:lnTo>
                    <a:pt x="426097" y="161502"/>
                  </a:lnTo>
                  <a:lnTo>
                    <a:pt x="431800" y="209550"/>
                  </a:lnTo>
                  <a:lnTo>
                    <a:pt x="426097" y="257597"/>
                  </a:lnTo>
                  <a:lnTo>
                    <a:pt x="409855" y="301704"/>
                  </a:lnTo>
                  <a:lnTo>
                    <a:pt x="384369" y="340612"/>
                  </a:lnTo>
                  <a:lnTo>
                    <a:pt x="350934" y="373064"/>
                  </a:lnTo>
                  <a:lnTo>
                    <a:pt x="310847" y="397801"/>
                  </a:lnTo>
                  <a:lnTo>
                    <a:pt x="265403" y="413565"/>
                  </a:lnTo>
                  <a:lnTo>
                    <a:pt x="215900" y="419100"/>
                  </a:lnTo>
                  <a:lnTo>
                    <a:pt x="166396" y="413565"/>
                  </a:lnTo>
                  <a:lnTo>
                    <a:pt x="120952" y="397801"/>
                  </a:lnTo>
                  <a:lnTo>
                    <a:pt x="80865" y="373064"/>
                  </a:lnTo>
                  <a:lnTo>
                    <a:pt x="47430" y="340612"/>
                  </a:lnTo>
                  <a:lnTo>
                    <a:pt x="21944" y="301704"/>
                  </a:lnTo>
                  <a:lnTo>
                    <a:pt x="5702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483100" y="2374900"/>
            <a:ext cx="431800" cy="444500"/>
            <a:chOff x="4483100" y="2374900"/>
            <a:chExt cx="431800" cy="4445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019800" y="2171700"/>
            <a:ext cx="431800" cy="431800"/>
            <a:chOff x="6019800" y="2171700"/>
            <a:chExt cx="431800" cy="43180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26150" y="21780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26150" y="21780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540500" y="1943100"/>
            <a:ext cx="431800" cy="431800"/>
            <a:chOff x="6540500" y="1943100"/>
            <a:chExt cx="431800" cy="43180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46850" y="1949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46850" y="1949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061200" y="2451100"/>
            <a:ext cx="431800" cy="431800"/>
            <a:chOff x="7061200" y="2451100"/>
            <a:chExt cx="431800" cy="43180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438900" y="2946400"/>
            <a:ext cx="431800" cy="444500"/>
            <a:chOff x="6438900" y="2946400"/>
            <a:chExt cx="431800" cy="444500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92875" y="5811396"/>
            <a:ext cx="6038215" cy="79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4540">
              <a:lnSpc>
                <a:spcPts val="304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40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15" baseline="2976" dirty="0">
                <a:latin typeface="Calibri"/>
                <a:cs typeface="Calibri"/>
              </a:rPr>
              <a:t>10</a:t>
            </a:r>
            <a:r>
              <a:rPr sz="4200" spc="525" baseline="2976" dirty="0">
                <a:latin typeface="Calibri"/>
                <a:cs typeface="Calibri"/>
              </a:rPr>
              <a:t> </a:t>
            </a:r>
            <a:r>
              <a:rPr sz="4200" spc="-15" baseline="2976" dirty="0">
                <a:latin typeface="Calibri"/>
                <a:cs typeface="Calibri"/>
              </a:rPr>
              <a:t>11</a:t>
            </a:r>
            <a:r>
              <a:rPr sz="4200" spc="532" baseline="2976" dirty="0">
                <a:latin typeface="Calibri"/>
                <a:cs typeface="Calibri"/>
              </a:rPr>
              <a:t> </a:t>
            </a:r>
            <a:r>
              <a:rPr sz="4200" spc="-15" baseline="1984" dirty="0">
                <a:latin typeface="Calibri"/>
                <a:cs typeface="Calibri"/>
              </a:rPr>
              <a:t>12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</a:t>
            </a:r>
            <a:r>
              <a:rPr sz="4200" spc="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5902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Дендрограмма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6300" y="2171700"/>
            <a:ext cx="711200" cy="762000"/>
            <a:chOff x="3416300" y="2171700"/>
            <a:chExt cx="711200" cy="76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5550" y="2254250"/>
              <a:ext cx="241300" cy="24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65550" y="22542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4250" y="2597150"/>
              <a:ext cx="228600" cy="241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24250" y="25971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22650" y="2178050"/>
              <a:ext cx="698500" cy="749300"/>
            </a:xfrm>
            <a:custGeom>
              <a:avLst/>
              <a:gdLst/>
              <a:ahLst/>
              <a:cxnLst/>
              <a:rect l="l" t="t" r="r" b="b"/>
              <a:pathLst>
                <a:path w="698500" h="749300">
                  <a:moveTo>
                    <a:pt x="349250" y="0"/>
                  </a:moveTo>
                  <a:lnTo>
                    <a:pt x="301858" y="3420"/>
                  </a:lnTo>
                  <a:lnTo>
                    <a:pt x="256405" y="13382"/>
                  </a:lnTo>
                  <a:lnTo>
                    <a:pt x="213306" y="29441"/>
                  </a:lnTo>
                  <a:lnTo>
                    <a:pt x="172977" y="51150"/>
                  </a:lnTo>
                  <a:lnTo>
                    <a:pt x="135833" y="78063"/>
                  </a:lnTo>
                  <a:lnTo>
                    <a:pt x="102293" y="109732"/>
                  </a:lnTo>
                  <a:lnTo>
                    <a:pt x="72770" y="145712"/>
                  </a:lnTo>
                  <a:lnTo>
                    <a:pt x="47682" y="185556"/>
                  </a:lnTo>
                  <a:lnTo>
                    <a:pt x="27445" y="228819"/>
                  </a:lnTo>
                  <a:lnTo>
                    <a:pt x="12475" y="275053"/>
                  </a:lnTo>
                  <a:lnTo>
                    <a:pt x="3188" y="323812"/>
                  </a:lnTo>
                  <a:lnTo>
                    <a:pt x="0" y="374650"/>
                  </a:lnTo>
                  <a:lnTo>
                    <a:pt x="3188" y="425487"/>
                  </a:lnTo>
                  <a:lnTo>
                    <a:pt x="12475" y="474246"/>
                  </a:lnTo>
                  <a:lnTo>
                    <a:pt x="27445" y="520480"/>
                  </a:lnTo>
                  <a:lnTo>
                    <a:pt x="47682" y="563743"/>
                  </a:lnTo>
                  <a:lnTo>
                    <a:pt x="72770" y="603587"/>
                  </a:lnTo>
                  <a:lnTo>
                    <a:pt x="102293" y="639567"/>
                  </a:lnTo>
                  <a:lnTo>
                    <a:pt x="135833" y="671236"/>
                  </a:lnTo>
                  <a:lnTo>
                    <a:pt x="172977" y="698149"/>
                  </a:lnTo>
                  <a:lnTo>
                    <a:pt x="213306" y="719858"/>
                  </a:lnTo>
                  <a:lnTo>
                    <a:pt x="256405" y="735917"/>
                  </a:lnTo>
                  <a:lnTo>
                    <a:pt x="301858" y="745879"/>
                  </a:lnTo>
                  <a:lnTo>
                    <a:pt x="349250" y="749300"/>
                  </a:lnTo>
                  <a:lnTo>
                    <a:pt x="396641" y="745879"/>
                  </a:lnTo>
                  <a:lnTo>
                    <a:pt x="442094" y="735917"/>
                  </a:lnTo>
                  <a:lnTo>
                    <a:pt x="485193" y="719858"/>
                  </a:lnTo>
                  <a:lnTo>
                    <a:pt x="525522" y="698149"/>
                  </a:lnTo>
                  <a:lnTo>
                    <a:pt x="562666" y="671236"/>
                  </a:lnTo>
                  <a:lnTo>
                    <a:pt x="596206" y="639567"/>
                  </a:lnTo>
                  <a:lnTo>
                    <a:pt x="625729" y="603587"/>
                  </a:lnTo>
                  <a:lnTo>
                    <a:pt x="650817" y="563743"/>
                  </a:lnTo>
                  <a:lnTo>
                    <a:pt x="671054" y="520480"/>
                  </a:lnTo>
                  <a:lnTo>
                    <a:pt x="686024" y="474246"/>
                  </a:lnTo>
                  <a:lnTo>
                    <a:pt x="695311" y="425487"/>
                  </a:lnTo>
                  <a:lnTo>
                    <a:pt x="698500" y="374650"/>
                  </a:lnTo>
                  <a:lnTo>
                    <a:pt x="695311" y="323812"/>
                  </a:lnTo>
                  <a:lnTo>
                    <a:pt x="686024" y="275053"/>
                  </a:lnTo>
                  <a:lnTo>
                    <a:pt x="671054" y="228819"/>
                  </a:lnTo>
                  <a:lnTo>
                    <a:pt x="650817" y="185556"/>
                  </a:lnTo>
                  <a:lnTo>
                    <a:pt x="625729" y="145712"/>
                  </a:lnTo>
                  <a:lnTo>
                    <a:pt x="596206" y="109732"/>
                  </a:lnTo>
                  <a:lnTo>
                    <a:pt x="562666" y="78063"/>
                  </a:lnTo>
                  <a:lnTo>
                    <a:pt x="525522" y="51150"/>
                  </a:lnTo>
                  <a:lnTo>
                    <a:pt x="485193" y="29441"/>
                  </a:lnTo>
                  <a:lnTo>
                    <a:pt x="442094" y="13382"/>
                  </a:lnTo>
                  <a:lnTo>
                    <a:pt x="396641" y="342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2650" y="2178050"/>
              <a:ext cx="698500" cy="749300"/>
            </a:xfrm>
            <a:custGeom>
              <a:avLst/>
              <a:gdLst/>
              <a:ahLst/>
              <a:cxnLst/>
              <a:rect l="l" t="t" r="r" b="b"/>
              <a:pathLst>
                <a:path w="698500" h="749300">
                  <a:moveTo>
                    <a:pt x="0" y="374650"/>
                  </a:moveTo>
                  <a:lnTo>
                    <a:pt x="3188" y="323812"/>
                  </a:lnTo>
                  <a:lnTo>
                    <a:pt x="12475" y="275053"/>
                  </a:lnTo>
                  <a:lnTo>
                    <a:pt x="27445" y="228819"/>
                  </a:lnTo>
                  <a:lnTo>
                    <a:pt x="47682" y="185557"/>
                  </a:lnTo>
                  <a:lnTo>
                    <a:pt x="72770" y="145712"/>
                  </a:lnTo>
                  <a:lnTo>
                    <a:pt x="102292" y="109732"/>
                  </a:lnTo>
                  <a:lnTo>
                    <a:pt x="135833" y="78063"/>
                  </a:lnTo>
                  <a:lnTo>
                    <a:pt x="172976" y="51150"/>
                  </a:lnTo>
                  <a:lnTo>
                    <a:pt x="213306" y="29441"/>
                  </a:lnTo>
                  <a:lnTo>
                    <a:pt x="256405" y="13382"/>
                  </a:lnTo>
                  <a:lnTo>
                    <a:pt x="301858" y="3420"/>
                  </a:lnTo>
                  <a:lnTo>
                    <a:pt x="349250" y="0"/>
                  </a:lnTo>
                  <a:lnTo>
                    <a:pt x="396641" y="3420"/>
                  </a:lnTo>
                  <a:lnTo>
                    <a:pt x="442094" y="13382"/>
                  </a:lnTo>
                  <a:lnTo>
                    <a:pt x="485193" y="29441"/>
                  </a:lnTo>
                  <a:lnTo>
                    <a:pt x="525523" y="51150"/>
                  </a:lnTo>
                  <a:lnTo>
                    <a:pt x="562666" y="78063"/>
                  </a:lnTo>
                  <a:lnTo>
                    <a:pt x="596207" y="109732"/>
                  </a:lnTo>
                  <a:lnTo>
                    <a:pt x="625729" y="145712"/>
                  </a:lnTo>
                  <a:lnTo>
                    <a:pt x="650817" y="185557"/>
                  </a:lnTo>
                  <a:lnTo>
                    <a:pt x="671054" y="228819"/>
                  </a:lnTo>
                  <a:lnTo>
                    <a:pt x="686024" y="275053"/>
                  </a:lnTo>
                  <a:lnTo>
                    <a:pt x="695311" y="323812"/>
                  </a:lnTo>
                  <a:lnTo>
                    <a:pt x="698500" y="374650"/>
                  </a:lnTo>
                  <a:lnTo>
                    <a:pt x="695311" y="425487"/>
                  </a:lnTo>
                  <a:lnTo>
                    <a:pt x="686024" y="474246"/>
                  </a:lnTo>
                  <a:lnTo>
                    <a:pt x="671054" y="520480"/>
                  </a:lnTo>
                  <a:lnTo>
                    <a:pt x="650817" y="563742"/>
                  </a:lnTo>
                  <a:lnTo>
                    <a:pt x="625729" y="603587"/>
                  </a:lnTo>
                  <a:lnTo>
                    <a:pt x="596207" y="639567"/>
                  </a:lnTo>
                  <a:lnTo>
                    <a:pt x="562666" y="671236"/>
                  </a:lnTo>
                  <a:lnTo>
                    <a:pt x="525523" y="698149"/>
                  </a:lnTo>
                  <a:lnTo>
                    <a:pt x="485193" y="719858"/>
                  </a:lnTo>
                  <a:lnTo>
                    <a:pt x="442094" y="735917"/>
                  </a:lnTo>
                  <a:lnTo>
                    <a:pt x="396641" y="745879"/>
                  </a:lnTo>
                  <a:lnTo>
                    <a:pt x="349250" y="749300"/>
                  </a:lnTo>
                  <a:lnTo>
                    <a:pt x="301858" y="745879"/>
                  </a:lnTo>
                  <a:lnTo>
                    <a:pt x="256405" y="735917"/>
                  </a:lnTo>
                  <a:lnTo>
                    <a:pt x="213306" y="719858"/>
                  </a:lnTo>
                  <a:lnTo>
                    <a:pt x="172976" y="698149"/>
                  </a:lnTo>
                  <a:lnTo>
                    <a:pt x="135833" y="671236"/>
                  </a:lnTo>
                  <a:lnTo>
                    <a:pt x="102292" y="639567"/>
                  </a:lnTo>
                  <a:lnTo>
                    <a:pt x="72770" y="603587"/>
                  </a:lnTo>
                  <a:lnTo>
                    <a:pt x="47682" y="563742"/>
                  </a:lnTo>
                  <a:lnTo>
                    <a:pt x="27445" y="520480"/>
                  </a:lnTo>
                  <a:lnTo>
                    <a:pt x="12475" y="474246"/>
                  </a:lnTo>
                  <a:lnTo>
                    <a:pt x="3188" y="425487"/>
                  </a:lnTo>
                  <a:lnTo>
                    <a:pt x="0" y="3746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83100" y="2374900"/>
            <a:ext cx="431800" cy="444500"/>
            <a:chOff x="4483100" y="2374900"/>
            <a:chExt cx="431800" cy="4445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2950" y="2495550"/>
              <a:ext cx="241300" cy="241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52950" y="24955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9450" y="238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19800" y="2171700"/>
            <a:ext cx="431800" cy="431800"/>
            <a:chOff x="6019800" y="2171700"/>
            <a:chExt cx="431800" cy="43180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5850" y="2254250"/>
              <a:ext cx="228600" cy="2413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65850" y="2254250"/>
              <a:ext cx="228600" cy="241300"/>
            </a:xfrm>
            <a:custGeom>
              <a:avLst/>
              <a:gdLst/>
              <a:ahLst/>
              <a:cxnLst/>
              <a:rect l="l" t="t" r="r" b="b"/>
              <a:pathLst>
                <a:path w="228600" h="241300">
                  <a:moveTo>
                    <a:pt x="0" y="120650"/>
                  </a:moveTo>
                  <a:lnTo>
                    <a:pt x="8982" y="73687"/>
                  </a:lnTo>
                  <a:lnTo>
                    <a:pt x="33477" y="35337"/>
                  </a:lnTo>
                  <a:lnTo>
                    <a:pt x="69809" y="9481"/>
                  </a:lnTo>
                  <a:lnTo>
                    <a:pt x="114300" y="0"/>
                  </a:lnTo>
                  <a:lnTo>
                    <a:pt x="158790" y="9481"/>
                  </a:lnTo>
                  <a:lnTo>
                    <a:pt x="195122" y="35337"/>
                  </a:lnTo>
                  <a:lnTo>
                    <a:pt x="219617" y="73687"/>
                  </a:lnTo>
                  <a:lnTo>
                    <a:pt x="228600" y="120650"/>
                  </a:lnTo>
                  <a:lnTo>
                    <a:pt x="219617" y="167612"/>
                  </a:lnTo>
                  <a:lnTo>
                    <a:pt x="195122" y="205962"/>
                  </a:lnTo>
                  <a:lnTo>
                    <a:pt x="158790" y="231818"/>
                  </a:lnTo>
                  <a:lnTo>
                    <a:pt x="114300" y="241300"/>
                  </a:lnTo>
                  <a:lnTo>
                    <a:pt x="69809" y="231818"/>
                  </a:lnTo>
                  <a:lnTo>
                    <a:pt x="33477" y="205962"/>
                  </a:lnTo>
                  <a:lnTo>
                    <a:pt x="8982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26150" y="21780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26150" y="21780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540500" y="1943100"/>
            <a:ext cx="431800" cy="431800"/>
            <a:chOff x="6540500" y="1943100"/>
            <a:chExt cx="431800" cy="43180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1150" y="2076450"/>
              <a:ext cx="241300" cy="2413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661150" y="20764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46850" y="1949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46850" y="1949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061200" y="2451100"/>
            <a:ext cx="431800" cy="431800"/>
            <a:chOff x="7061200" y="2451100"/>
            <a:chExt cx="431800" cy="43180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1050" y="2546350"/>
              <a:ext cx="241300" cy="241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31050" y="2546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67550" y="2457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873500" y="3365500"/>
            <a:ext cx="431800" cy="431800"/>
            <a:chOff x="3873500" y="3365500"/>
            <a:chExt cx="431800" cy="43180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850" y="3460750"/>
              <a:ext cx="241300" cy="2413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06850" y="34607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79850" y="33718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438900" y="2946400"/>
            <a:ext cx="431800" cy="444500"/>
            <a:chOff x="6438900" y="2946400"/>
            <a:chExt cx="431800" cy="444500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6850" y="3041650"/>
              <a:ext cx="241300" cy="2413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546850" y="30416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5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5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5250" y="29527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321300" y="4902200"/>
            <a:ext cx="431800" cy="444500"/>
            <a:chOff x="5321300" y="4902200"/>
            <a:chExt cx="431800" cy="444500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6550" y="5010150"/>
              <a:ext cx="241300" cy="2413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416550" y="50101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27650" y="49085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6565900" y="4546600"/>
            <a:ext cx="431800" cy="431800"/>
            <a:chOff x="6565900" y="4546600"/>
            <a:chExt cx="431800" cy="431800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50" y="4641850"/>
              <a:ext cx="241300" cy="2413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661150" y="46418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72250" y="45529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7150100" y="5372100"/>
            <a:ext cx="431800" cy="431800"/>
            <a:chOff x="7150100" y="5372100"/>
            <a:chExt cx="431800" cy="431800"/>
          </a:xfrm>
        </p:grpSpPr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350" y="5467350"/>
              <a:ext cx="241300" cy="2413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245350" y="5467350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>
                  <a:moveTo>
                    <a:pt x="0" y="120650"/>
                  </a:moveTo>
                  <a:lnTo>
                    <a:pt x="9481" y="73687"/>
                  </a:lnTo>
                  <a:lnTo>
                    <a:pt x="35337" y="35337"/>
                  </a:lnTo>
                  <a:lnTo>
                    <a:pt x="73687" y="9481"/>
                  </a:lnTo>
                  <a:lnTo>
                    <a:pt x="120650" y="0"/>
                  </a:lnTo>
                  <a:lnTo>
                    <a:pt x="167612" y="9481"/>
                  </a:lnTo>
                  <a:lnTo>
                    <a:pt x="205962" y="35337"/>
                  </a:lnTo>
                  <a:lnTo>
                    <a:pt x="231818" y="73687"/>
                  </a:lnTo>
                  <a:lnTo>
                    <a:pt x="241300" y="120650"/>
                  </a:lnTo>
                  <a:lnTo>
                    <a:pt x="231818" y="167612"/>
                  </a:lnTo>
                  <a:lnTo>
                    <a:pt x="205962" y="205962"/>
                  </a:lnTo>
                  <a:lnTo>
                    <a:pt x="167612" y="231818"/>
                  </a:lnTo>
                  <a:lnTo>
                    <a:pt x="120650" y="241300"/>
                  </a:lnTo>
                  <a:lnTo>
                    <a:pt x="73687" y="231818"/>
                  </a:lnTo>
                  <a:lnTo>
                    <a:pt x="35337" y="205962"/>
                  </a:lnTo>
                  <a:lnTo>
                    <a:pt x="9481" y="167612"/>
                  </a:lnTo>
                  <a:lnTo>
                    <a:pt x="0" y="12065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2" y="5534"/>
                  </a:lnTo>
                  <a:lnTo>
                    <a:pt x="117395" y="21298"/>
                  </a:lnTo>
                  <a:lnTo>
                    <a:pt x="78487" y="46035"/>
                  </a:lnTo>
                  <a:lnTo>
                    <a:pt x="46035" y="78487"/>
                  </a:lnTo>
                  <a:lnTo>
                    <a:pt x="21298" y="117395"/>
                  </a:lnTo>
                  <a:lnTo>
                    <a:pt x="5534" y="161502"/>
                  </a:lnTo>
                  <a:lnTo>
                    <a:pt x="0" y="209550"/>
                  </a:lnTo>
                  <a:lnTo>
                    <a:pt x="5534" y="257597"/>
                  </a:lnTo>
                  <a:lnTo>
                    <a:pt x="21298" y="301704"/>
                  </a:lnTo>
                  <a:lnTo>
                    <a:pt x="46035" y="340612"/>
                  </a:lnTo>
                  <a:lnTo>
                    <a:pt x="78487" y="373064"/>
                  </a:lnTo>
                  <a:lnTo>
                    <a:pt x="117395" y="397801"/>
                  </a:lnTo>
                  <a:lnTo>
                    <a:pt x="161502" y="413565"/>
                  </a:lnTo>
                  <a:lnTo>
                    <a:pt x="209550" y="419100"/>
                  </a:lnTo>
                  <a:lnTo>
                    <a:pt x="257597" y="413565"/>
                  </a:lnTo>
                  <a:lnTo>
                    <a:pt x="301704" y="397801"/>
                  </a:lnTo>
                  <a:lnTo>
                    <a:pt x="340612" y="373064"/>
                  </a:lnTo>
                  <a:lnTo>
                    <a:pt x="373064" y="340612"/>
                  </a:lnTo>
                  <a:lnTo>
                    <a:pt x="397801" y="301704"/>
                  </a:lnTo>
                  <a:lnTo>
                    <a:pt x="413565" y="257597"/>
                  </a:lnTo>
                  <a:lnTo>
                    <a:pt x="419100" y="209550"/>
                  </a:lnTo>
                  <a:lnTo>
                    <a:pt x="413565" y="161502"/>
                  </a:lnTo>
                  <a:lnTo>
                    <a:pt x="397801" y="117395"/>
                  </a:lnTo>
                  <a:lnTo>
                    <a:pt x="373064" y="78487"/>
                  </a:lnTo>
                  <a:lnTo>
                    <a:pt x="340612" y="46035"/>
                  </a:lnTo>
                  <a:lnTo>
                    <a:pt x="301704" y="21298"/>
                  </a:lnTo>
                  <a:lnTo>
                    <a:pt x="257597" y="5534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56450" y="537845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0" y="209550"/>
                  </a:moveTo>
                  <a:lnTo>
                    <a:pt x="5534" y="161502"/>
                  </a:lnTo>
                  <a:lnTo>
                    <a:pt x="21298" y="117395"/>
                  </a:lnTo>
                  <a:lnTo>
                    <a:pt x="46035" y="78487"/>
                  </a:lnTo>
                  <a:lnTo>
                    <a:pt x="78487" y="46035"/>
                  </a:lnTo>
                  <a:lnTo>
                    <a:pt x="117395" y="21298"/>
                  </a:lnTo>
                  <a:lnTo>
                    <a:pt x="161502" y="5534"/>
                  </a:lnTo>
                  <a:lnTo>
                    <a:pt x="209550" y="0"/>
                  </a:lnTo>
                  <a:lnTo>
                    <a:pt x="257597" y="5534"/>
                  </a:lnTo>
                  <a:lnTo>
                    <a:pt x="301704" y="21298"/>
                  </a:lnTo>
                  <a:lnTo>
                    <a:pt x="340612" y="46035"/>
                  </a:lnTo>
                  <a:lnTo>
                    <a:pt x="373064" y="78487"/>
                  </a:lnTo>
                  <a:lnTo>
                    <a:pt x="397801" y="117395"/>
                  </a:lnTo>
                  <a:lnTo>
                    <a:pt x="413565" y="161502"/>
                  </a:lnTo>
                  <a:lnTo>
                    <a:pt x="419100" y="209550"/>
                  </a:lnTo>
                  <a:lnTo>
                    <a:pt x="413565" y="257597"/>
                  </a:lnTo>
                  <a:lnTo>
                    <a:pt x="397801" y="301704"/>
                  </a:lnTo>
                  <a:lnTo>
                    <a:pt x="373064" y="340612"/>
                  </a:lnTo>
                  <a:lnTo>
                    <a:pt x="340612" y="373064"/>
                  </a:lnTo>
                  <a:lnTo>
                    <a:pt x="301704" y="397801"/>
                  </a:lnTo>
                  <a:lnTo>
                    <a:pt x="257597" y="413565"/>
                  </a:lnTo>
                  <a:lnTo>
                    <a:pt x="209550" y="419100"/>
                  </a:lnTo>
                  <a:lnTo>
                    <a:pt x="161502" y="413565"/>
                  </a:lnTo>
                  <a:lnTo>
                    <a:pt x="117395" y="397801"/>
                  </a:lnTo>
                  <a:lnTo>
                    <a:pt x="78487" y="373064"/>
                  </a:lnTo>
                  <a:lnTo>
                    <a:pt x="46035" y="340612"/>
                  </a:lnTo>
                  <a:lnTo>
                    <a:pt x="21298" y="301704"/>
                  </a:lnTo>
                  <a:lnTo>
                    <a:pt x="5534" y="257597"/>
                  </a:lnTo>
                  <a:lnTo>
                    <a:pt x="0" y="20955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6121400" y="6184900"/>
            <a:ext cx="431800" cy="444500"/>
            <a:chOff x="6121400" y="6184900"/>
            <a:chExt cx="431800" cy="444500"/>
          </a:xfrm>
        </p:grpSpPr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1250" y="6292850"/>
              <a:ext cx="241300" cy="2286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191250" y="629285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0" y="114300"/>
                  </a:moveTo>
                  <a:lnTo>
                    <a:pt x="9481" y="69809"/>
                  </a:lnTo>
                  <a:lnTo>
                    <a:pt x="35337" y="33477"/>
                  </a:lnTo>
                  <a:lnTo>
                    <a:pt x="73687" y="8982"/>
                  </a:lnTo>
                  <a:lnTo>
                    <a:pt x="120650" y="0"/>
                  </a:lnTo>
                  <a:lnTo>
                    <a:pt x="167612" y="8982"/>
                  </a:lnTo>
                  <a:lnTo>
                    <a:pt x="205962" y="33477"/>
                  </a:lnTo>
                  <a:lnTo>
                    <a:pt x="231818" y="69809"/>
                  </a:lnTo>
                  <a:lnTo>
                    <a:pt x="241300" y="114300"/>
                  </a:lnTo>
                  <a:lnTo>
                    <a:pt x="231818" y="158790"/>
                  </a:lnTo>
                  <a:lnTo>
                    <a:pt x="205962" y="195122"/>
                  </a:lnTo>
                  <a:lnTo>
                    <a:pt x="167612" y="219617"/>
                  </a:lnTo>
                  <a:lnTo>
                    <a:pt x="120650" y="228600"/>
                  </a:lnTo>
                  <a:lnTo>
                    <a:pt x="73687" y="219617"/>
                  </a:lnTo>
                  <a:lnTo>
                    <a:pt x="35337" y="195122"/>
                  </a:lnTo>
                  <a:lnTo>
                    <a:pt x="9481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209550" y="0"/>
                  </a:moveTo>
                  <a:lnTo>
                    <a:pt x="161502" y="5702"/>
                  </a:lnTo>
                  <a:lnTo>
                    <a:pt x="117395" y="21944"/>
                  </a:lnTo>
                  <a:lnTo>
                    <a:pt x="78487" y="47430"/>
                  </a:lnTo>
                  <a:lnTo>
                    <a:pt x="46035" y="80865"/>
                  </a:lnTo>
                  <a:lnTo>
                    <a:pt x="21298" y="120952"/>
                  </a:lnTo>
                  <a:lnTo>
                    <a:pt x="5534" y="166396"/>
                  </a:lnTo>
                  <a:lnTo>
                    <a:pt x="0" y="215900"/>
                  </a:lnTo>
                  <a:lnTo>
                    <a:pt x="5534" y="265403"/>
                  </a:lnTo>
                  <a:lnTo>
                    <a:pt x="21298" y="310847"/>
                  </a:lnTo>
                  <a:lnTo>
                    <a:pt x="46035" y="350934"/>
                  </a:lnTo>
                  <a:lnTo>
                    <a:pt x="78487" y="384369"/>
                  </a:lnTo>
                  <a:lnTo>
                    <a:pt x="117395" y="409855"/>
                  </a:lnTo>
                  <a:lnTo>
                    <a:pt x="161502" y="426097"/>
                  </a:lnTo>
                  <a:lnTo>
                    <a:pt x="209550" y="431800"/>
                  </a:lnTo>
                  <a:lnTo>
                    <a:pt x="257597" y="426097"/>
                  </a:lnTo>
                  <a:lnTo>
                    <a:pt x="301704" y="409855"/>
                  </a:lnTo>
                  <a:lnTo>
                    <a:pt x="340612" y="384369"/>
                  </a:lnTo>
                  <a:lnTo>
                    <a:pt x="373064" y="350934"/>
                  </a:lnTo>
                  <a:lnTo>
                    <a:pt x="397801" y="310847"/>
                  </a:lnTo>
                  <a:lnTo>
                    <a:pt x="413565" y="265403"/>
                  </a:lnTo>
                  <a:lnTo>
                    <a:pt x="419100" y="215900"/>
                  </a:lnTo>
                  <a:lnTo>
                    <a:pt x="413565" y="166396"/>
                  </a:lnTo>
                  <a:lnTo>
                    <a:pt x="397801" y="120952"/>
                  </a:lnTo>
                  <a:lnTo>
                    <a:pt x="373064" y="80865"/>
                  </a:lnTo>
                  <a:lnTo>
                    <a:pt x="340612" y="47430"/>
                  </a:lnTo>
                  <a:lnTo>
                    <a:pt x="301704" y="21944"/>
                  </a:lnTo>
                  <a:lnTo>
                    <a:pt x="257597" y="5702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5B9BD5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27750" y="6191250"/>
              <a:ext cx="419100" cy="431800"/>
            </a:xfrm>
            <a:custGeom>
              <a:avLst/>
              <a:gdLst/>
              <a:ahLst/>
              <a:cxnLst/>
              <a:rect l="l" t="t" r="r" b="b"/>
              <a:pathLst>
                <a:path w="419100" h="431800">
                  <a:moveTo>
                    <a:pt x="0" y="215900"/>
                  </a:moveTo>
                  <a:lnTo>
                    <a:pt x="5534" y="166396"/>
                  </a:lnTo>
                  <a:lnTo>
                    <a:pt x="21298" y="120952"/>
                  </a:lnTo>
                  <a:lnTo>
                    <a:pt x="46035" y="80865"/>
                  </a:lnTo>
                  <a:lnTo>
                    <a:pt x="78487" y="47430"/>
                  </a:lnTo>
                  <a:lnTo>
                    <a:pt x="117395" y="21944"/>
                  </a:lnTo>
                  <a:lnTo>
                    <a:pt x="161502" y="5702"/>
                  </a:lnTo>
                  <a:lnTo>
                    <a:pt x="209550" y="0"/>
                  </a:lnTo>
                  <a:lnTo>
                    <a:pt x="257597" y="5702"/>
                  </a:lnTo>
                  <a:lnTo>
                    <a:pt x="301704" y="21944"/>
                  </a:lnTo>
                  <a:lnTo>
                    <a:pt x="340612" y="47430"/>
                  </a:lnTo>
                  <a:lnTo>
                    <a:pt x="373064" y="80865"/>
                  </a:lnTo>
                  <a:lnTo>
                    <a:pt x="397801" y="120952"/>
                  </a:lnTo>
                  <a:lnTo>
                    <a:pt x="413565" y="166396"/>
                  </a:lnTo>
                  <a:lnTo>
                    <a:pt x="419100" y="215900"/>
                  </a:lnTo>
                  <a:lnTo>
                    <a:pt x="413565" y="265403"/>
                  </a:lnTo>
                  <a:lnTo>
                    <a:pt x="397801" y="310847"/>
                  </a:lnTo>
                  <a:lnTo>
                    <a:pt x="373064" y="350934"/>
                  </a:lnTo>
                  <a:lnTo>
                    <a:pt x="340612" y="384369"/>
                  </a:lnTo>
                  <a:lnTo>
                    <a:pt x="301704" y="409855"/>
                  </a:lnTo>
                  <a:lnTo>
                    <a:pt x="257597" y="426097"/>
                  </a:lnTo>
                  <a:lnTo>
                    <a:pt x="209550" y="431800"/>
                  </a:lnTo>
                  <a:lnTo>
                    <a:pt x="161502" y="426097"/>
                  </a:lnTo>
                  <a:lnTo>
                    <a:pt x="117395" y="409855"/>
                  </a:lnTo>
                  <a:lnTo>
                    <a:pt x="78487" y="384369"/>
                  </a:lnTo>
                  <a:lnTo>
                    <a:pt x="46035" y="350934"/>
                  </a:lnTo>
                  <a:lnTo>
                    <a:pt x="21298" y="310847"/>
                  </a:lnTo>
                  <a:lnTo>
                    <a:pt x="5534" y="265403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842358" y="1807898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275374" y="2611793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776407" y="265909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217987" y="356166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198648" y="5181187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76495" y="4241410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325082" y="5811396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559592" y="5467515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917465" y="1818651"/>
            <a:ext cx="2057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969870" y="1671524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383889" y="259841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857226" y="3097368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12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33400" y="5791200"/>
            <a:ext cx="1297940" cy="406400"/>
            <a:chOff x="533400" y="5791200"/>
            <a:chExt cx="1297940" cy="406400"/>
          </a:xfrm>
        </p:grpSpPr>
        <p:sp>
          <p:nvSpPr>
            <p:cNvPr id="73" name="object 73"/>
            <p:cNvSpPr/>
            <p:nvPr/>
          </p:nvSpPr>
          <p:spPr>
            <a:xfrm>
              <a:off x="546100" y="5803900"/>
              <a:ext cx="444500" cy="381000"/>
            </a:xfrm>
            <a:custGeom>
              <a:avLst/>
              <a:gdLst/>
              <a:ahLst/>
              <a:cxnLst/>
              <a:rect l="l" t="t" r="r" b="b"/>
              <a:pathLst>
                <a:path w="444500" h="381000">
                  <a:moveTo>
                    <a:pt x="0" y="381000"/>
                  </a:moveTo>
                  <a:lnTo>
                    <a:pt x="645" y="304215"/>
                  </a:lnTo>
                  <a:lnTo>
                    <a:pt x="2494" y="232697"/>
                  </a:lnTo>
                  <a:lnTo>
                    <a:pt x="5422" y="167979"/>
                  </a:lnTo>
                  <a:lnTo>
                    <a:pt x="9299" y="111592"/>
                  </a:lnTo>
                  <a:lnTo>
                    <a:pt x="13997" y="65068"/>
                  </a:lnTo>
                  <a:lnTo>
                    <a:pt x="25350" y="7740"/>
                  </a:lnTo>
                  <a:lnTo>
                    <a:pt x="31748" y="0"/>
                  </a:lnTo>
                  <a:lnTo>
                    <a:pt x="412751" y="0"/>
                  </a:lnTo>
                  <a:lnTo>
                    <a:pt x="430502" y="65068"/>
                  </a:lnTo>
                  <a:lnTo>
                    <a:pt x="435200" y="111592"/>
                  </a:lnTo>
                  <a:lnTo>
                    <a:pt x="439077" y="167979"/>
                  </a:lnTo>
                  <a:lnTo>
                    <a:pt x="442005" y="232697"/>
                  </a:lnTo>
                  <a:lnTo>
                    <a:pt x="443854" y="304215"/>
                  </a:lnTo>
                  <a:lnTo>
                    <a:pt x="444500" y="38100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52600" y="5816600"/>
              <a:ext cx="0" cy="349250"/>
            </a:xfrm>
            <a:custGeom>
              <a:avLst/>
              <a:gdLst/>
              <a:ahLst/>
              <a:cxnLst/>
              <a:rect l="l" t="t" r="r" b="b"/>
              <a:pathLst>
                <a:path h="349250">
                  <a:moveTo>
                    <a:pt x="0" y="0"/>
                  </a:moveTo>
                  <a:lnTo>
                    <a:pt x="0" y="34925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14500" y="5791199"/>
              <a:ext cx="76200" cy="400050"/>
            </a:xfrm>
            <a:custGeom>
              <a:avLst/>
              <a:gdLst/>
              <a:ahLst/>
              <a:cxnLst/>
              <a:rect l="l" t="t" r="r" b="b"/>
              <a:pathLst>
                <a:path w="76200" h="400050">
                  <a:moveTo>
                    <a:pt x="76200" y="323850"/>
                  </a:moveTo>
                  <a:lnTo>
                    <a:pt x="0" y="323850"/>
                  </a:lnTo>
                  <a:lnTo>
                    <a:pt x="38100" y="400050"/>
                  </a:lnTo>
                  <a:lnTo>
                    <a:pt x="76200" y="323850"/>
                  </a:lnTo>
                  <a:close/>
                </a:path>
                <a:path w="76200" h="40005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74700" y="5803901"/>
              <a:ext cx="1056640" cy="0"/>
            </a:xfrm>
            <a:custGeom>
              <a:avLst/>
              <a:gdLst/>
              <a:ahLst/>
              <a:cxnLst/>
              <a:rect l="l" t="t" r="r" b="b"/>
              <a:pathLst>
                <a:path w="1056639">
                  <a:moveTo>
                    <a:pt x="0" y="0"/>
                  </a:moveTo>
                  <a:lnTo>
                    <a:pt x="1056481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492875" y="5737774"/>
            <a:ext cx="437134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2605">
              <a:lnSpc>
                <a:spcPts val="3329"/>
              </a:lnSpc>
              <a:spcBef>
                <a:spcPts val="100"/>
              </a:spcBef>
              <a:tabLst>
                <a:tab pos="1360170" algn="l"/>
              </a:tabLst>
            </a:pPr>
            <a:r>
              <a:rPr sz="2800" u="heavy" dirty="0">
                <a:solidFill>
                  <a:srgbClr val="5B9BD5"/>
                </a:solidFill>
                <a:uFill>
                  <a:solidFill>
                    <a:srgbClr val="5B9BD5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800" u="heavy" dirty="0">
                <a:solidFill>
                  <a:srgbClr val="5B9BD5"/>
                </a:solidFill>
                <a:uFill>
                  <a:solidFill>
                    <a:srgbClr val="5B9BD5"/>
                  </a:solidFill>
                </a:uFill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329"/>
              </a:lnSpc>
              <a:tabLst>
                <a:tab pos="367030" algn="l"/>
                <a:tab pos="720090" algn="l"/>
                <a:tab pos="1045844" algn="l"/>
                <a:tab pos="1402715" algn="l"/>
                <a:tab pos="1728470" algn="l"/>
                <a:tab pos="3210560" algn="l"/>
                <a:tab pos="3534410" algn="l"/>
                <a:tab pos="4177665" algn="l"/>
              </a:tabLst>
            </a:pPr>
            <a:r>
              <a:rPr sz="4200" baseline="1984" dirty="0">
                <a:latin typeface="Calibri"/>
                <a:cs typeface="Calibri"/>
              </a:rPr>
              <a:t>1	</a:t>
            </a:r>
            <a:r>
              <a:rPr sz="2800" dirty="0">
                <a:latin typeface="Calibri"/>
                <a:cs typeface="Calibri"/>
              </a:rPr>
              <a:t>3	2	4	</a:t>
            </a:r>
            <a:r>
              <a:rPr sz="4200" baseline="1984" dirty="0">
                <a:latin typeface="Calibri"/>
                <a:cs typeface="Calibri"/>
              </a:rPr>
              <a:t>9	</a:t>
            </a:r>
            <a:r>
              <a:rPr sz="4200" spc="-30" baseline="2976" dirty="0">
                <a:latin typeface="Calibri"/>
                <a:cs typeface="Calibri"/>
              </a:rPr>
              <a:t>1</a:t>
            </a:r>
            <a:r>
              <a:rPr sz="4200" baseline="2976" dirty="0">
                <a:latin typeface="Calibri"/>
                <a:cs typeface="Calibri"/>
              </a:rPr>
              <a:t>0 </a:t>
            </a:r>
            <a:r>
              <a:rPr sz="4200" spc="-419" baseline="2976" dirty="0">
                <a:latin typeface="Calibri"/>
                <a:cs typeface="Calibri"/>
              </a:rPr>
              <a:t> </a:t>
            </a:r>
            <a:r>
              <a:rPr sz="4200" spc="-30" baseline="2976" dirty="0">
                <a:latin typeface="Calibri"/>
                <a:cs typeface="Calibri"/>
              </a:rPr>
              <a:t>1</a:t>
            </a:r>
            <a:r>
              <a:rPr sz="4200" baseline="2976" dirty="0">
                <a:latin typeface="Calibri"/>
                <a:cs typeface="Calibri"/>
              </a:rPr>
              <a:t>1 </a:t>
            </a:r>
            <a:r>
              <a:rPr sz="4200" spc="-419" baseline="2976" dirty="0">
                <a:latin typeface="Calibri"/>
                <a:cs typeface="Calibri"/>
              </a:rPr>
              <a:t> </a:t>
            </a:r>
            <a:r>
              <a:rPr sz="4200" spc="-30" baseline="1984" dirty="0">
                <a:latin typeface="Calibri"/>
                <a:cs typeface="Calibri"/>
              </a:rPr>
              <a:t>1</a:t>
            </a:r>
            <a:r>
              <a:rPr sz="4200" baseline="1984" dirty="0">
                <a:latin typeface="Calibri"/>
                <a:cs typeface="Calibri"/>
              </a:rPr>
              <a:t>2	</a:t>
            </a:r>
            <a:r>
              <a:rPr sz="4200" baseline="2976" dirty="0">
                <a:latin typeface="Calibri"/>
                <a:cs typeface="Calibri"/>
              </a:rPr>
              <a:t>6	</a:t>
            </a:r>
            <a:r>
              <a:rPr sz="4200" baseline="1984" dirty="0">
                <a:latin typeface="Calibri"/>
                <a:cs typeface="Calibri"/>
              </a:rPr>
              <a:t>8 </a:t>
            </a:r>
            <a:r>
              <a:rPr sz="4200" spc="-472" baseline="1984" dirty="0">
                <a:latin typeface="Calibri"/>
                <a:cs typeface="Calibri"/>
              </a:rPr>
              <a:t> </a:t>
            </a:r>
            <a:r>
              <a:rPr sz="4200" baseline="1984" dirty="0">
                <a:latin typeface="Calibri"/>
                <a:cs typeface="Calibri"/>
              </a:rPr>
              <a:t>7	</a:t>
            </a:r>
            <a:r>
              <a:rPr sz="4200" baseline="2976" dirty="0">
                <a:latin typeface="Calibri"/>
                <a:cs typeface="Calibri"/>
              </a:rPr>
              <a:t>5</a:t>
            </a:r>
            <a:endParaRPr sz="4200" baseline="2976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984500" y="1828800"/>
            <a:ext cx="912494" cy="895350"/>
            <a:chOff x="2984500" y="1828800"/>
            <a:chExt cx="912494" cy="895350"/>
          </a:xfrm>
        </p:grpSpPr>
        <p:sp>
          <p:nvSpPr>
            <p:cNvPr id="79" name="object 79"/>
            <p:cNvSpPr/>
            <p:nvPr/>
          </p:nvSpPr>
          <p:spPr>
            <a:xfrm>
              <a:off x="3051736" y="1886264"/>
              <a:ext cx="255904" cy="301625"/>
            </a:xfrm>
            <a:custGeom>
              <a:avLst/>
              <a:gdLst/>
              <a:ahLst/>
              <a:cxnLst/>
              <a:rect l="l" t="t" r="r" b="b"/>
              <a:pathLst>
                <a:path w="255904" h="301625">
                  <a:moveTo>
                    <a:pt x="255543" y="0"/>
                  </a:moveTo>
                  <a:lnTo>
                    <a:pt x="0" y="301065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035300" y="1866899"/>
              <a:ext cx="288925" cy="340360"/>
            </a:xfrm>
            <a:custGeom>
              <a:avLst/>
              <a:gdLst/>
              <a:ahLst/>
              <a:cxnLst/>
              <a:rect l="l" t="t" r="r" b="b"/>
              <a:pathLst>
                <a:path w="288925" h="340360">
                  <a:moveTo>
                    <a:pt x="78346" y="306362"/>
                  </a:moveTo>
                  <a:lnTo>
                    <a:pt x="20256" y="257048"/>
                  </a:lnTo>
                  <a:lnTo>
                    <a:pt x="0" y="339801"/>
                  </a:lnTo>
                  <a:lnTo>
                    <a:pt x="78346" y="306362"/>
                  </a:lnTo>
                  <a:close/>
                </a:path>
                <a:path w="288925" h="340360">
                  <a:moveTo>
                    <a:pt x="288404" y="0"/>
                  </a:moveTo>
                  <a:lnTo>
                    <a:pt x="210058" y="33439"/>
                  </a:lnTo>
                  <a:lnTo>
                    <a:pt x="268147" y="82753"/>
                  </a:lnTo>
                  <a:lnTo>
                    <a:pt x="2884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251200" y="1841500"/>
              <a:ext cx="633095" cy="565150"/>
            </a:xfrm>
            <a:custGeom>
              <a:avLst/>
              <a:gdLst/>
              <a:ahLst/>
              <a:cxnLst/>
              <a:rect l="l" t="t" r="r" b="b"/>
              <a:pathLst>
                <a:path w="633095" h="565150">
                  <a:moveTo>
                    <a:pt x="0" y="0"/>
                  </a:moveTo>
                  <a:lnTo>
                    <a:pt x="632618" y="56515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97200" y="2146300"/>
              <a:ext cx="633095" cy="565150"/>
            </a:xfrm>
            <a:custGeom>
              <a:avLst/>
              <a:gdLst/>
              <a:ahLst/>
              <a:cxnLst/>
              <a:rect l="l" t="t" r="r" b="b"/>
              <a:pathLst>
                <a:path w="633095" h="565150">
                  <a:moveTo>
                    <a:pt x="0" y="0"/>
                  </a:moveTo>
                  <a:lnTo>
                    <a:pt x="632618" y="56515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869238" y="1624227"/>
            <a:ext cx="212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5B9BD5"/>
                </a:solidFill>
                <a:latin typeface="Calibri"/>
                <a:cs typeface="Calibri"/>
              </a:rPr>
              <a:t>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</TotalTime>
  <Words>2939</Words>
  <Application>Microsoft Office PowerPoint</Application>
  <PresentationFormat>Широкоэкранный</PresentationFormat>
  <Paragraphs>672</Paragraphs>
  <Slides>170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170</vt:i4>
      </vt:variant>
    </vt:vector>
  </HeadingPairs>
  <TitlesOfParts>
    <vt:vector size="176" baseType="lpstr">
      <vt:lpstr>Arial</vt:lpstr>
      <vt:lpstr>Calibri</vt:lpstr>
      <vt:lpstr>Calibri Light</vt:lpstr>
      <vt:lpstr>Cambria Math</vt:lpstr>
      <vt:lpstr>Times New Roman</vt:lpstr>
      <vt:lpstr>Office Theme</vt:lpstr>
      <vt:lpstr>Кластеризация </vt:lpstr>
      <vt:lpstr>Пример: анализ геоданных</vt:lpstr>
      <vt:lpstr>Пример: сегментация рынка</vt:lpstr>
      <vt:lpstr>Пример: кластеризация текстов по теме</vt:lpstr>
      <vt:lpstr>Кластеризация</vt:lpstr>
      <vt:lpstr>1. Задача кластеризации</vt:lpstr>
      <vt:lpstr>Ранее: обучение на размеченных данных  (supervised learning)</vt:lpstr>
      <vt:lpstr>Ранее: обучение на размеченных данных  (supervised learning)</vt:lpstr>
      <vt:lpstr>Ранее: обучение на размеченных данных  (supervised learning)</vt:lpstr>
      <vt:lpstr>Восстановление отображения</vt:lpstr>
      <vt:lpstr>Кластеризация</vt:lpstr>
      <vt:lpstr>Как это выглядит</vt:lpstr>
      <vt:lpstr>Восстановление отображения в  кластеризации</vt:lpstr>
      <vt:lpstr>Среднее внутрикластерное расстояние</vt:lpstr>
      <vt:lpstr>Среднее межкластерное расстояние</vt:lpstr>
      <vt:lpstr>Придумываем метрику качества</vt:lpstr>
      <vt:lpstr>2. Разнообразие задач кластеризации</vt:lpstr>
      <vt:lpstr>Зачем нужны разные алгоритмы  кластеризации</vt:lpstr>
      <vt:lpstr>Форма кластеров</vt:lpstr>
      <vt:lpstr>Форма кластеров</vt:lpstr>
      <vt:lpstr>Форма кластеров</vt:lpstr>
      <vt:lpstr>Форма кластеров</vt:lpstr>
      <vt:lpstr>Форма кластеров</vt:lpstr>
      <vt:lpstr>Форма кластеров</vt:lpstr>
      <vt:lpstr>Форма кластеров</vt:lpstr>
      <vt:lpstr>Вложенность кластеров</vt:lpstr>
      <vt:lpstr>Размер кластеров</vt:lpstr>
      <vt:lpstr>Размер кластеров</vt:lpstr>
      <vt:lpstr>Размер кластеров</vt:lpstr>
      <vt:lpstr>Презентация PowerPoint</vt:lpstr>
      <vt:lpstr>Презентация PowerPoint</vt:lpstr>
      <vt:lpstr>Презентация PowerPoint</vt:lpstr>
      <vt:lpstr>«Жесткая» и «мягкая» кластеризации</vt:lpstr>
      <vt:lpstr>Резюме: чем могут отличаться задачи  кластеризации</vt:lpstr>
      <vt:lpstr>Различия в результатах работы методов</vt:lpstr>
      <vt:lpstr>3. Метод K средних (K-Means)</vt:lpstr>
      <vt:lpstr>План</vt:lpstr>
      <vt:lpstr>Как работает K Means</vt:lpstr>
      <vt:lpstr>Как работает K Means</vt:lpstr>
      <vt:lpstr>Как работает K Means</vt:lpstr>
      <vt:lpstr>Как работает K Means</vt:lpstr>
      <vt:lpstr>Как работает K Means</vt:lpstr>
      <vt:lpstr>Как работает K Means</vt:lpstr>
      <vt:lpstr>Mini-Batch K Means</vt:lpstr>
      <vt:lpstr>Понижение размерности пространства</vt:lpstr>
      <vt:lpstr>K Means++</vt:lpstr>
      <vt:lpstr>Пример: квантизация изображений</vt:lpstr>
      <vt:lpstr>Пример: квантизация изображений</vt:lpstr>
      <vt:lpstr>Пример: квантизация изображений</vt:lpstr>
      <vt:lpstr>K Means и разные формы кластеров</vt:lpstr>
      <vt:lpstr>K Means и разные формы кластеров</vt:lpstr>
      <vt:lpstr>K Means и разные формы кластеров</vt:lpstr>
      <vt:lpstr>K Means и разные формы кластеров</vt:lpstr>
      <vt:lpstr>Пример: мешок визуальных слов</vt:lpstr>
      <vt:lpstr>Пример: мешок визуальных слов</vt:lpstr>
      <vt:lpstr>Презентация PowerPoint</vt:lpstr>
      <vt:lpstr>Что оптимизирует K Means</vt:lpstr>
      <vt:lpstr>Презентация PowerPoint</vt:lpstr>
      <vt:lpstr>Что оптимизирует K Means</vt:lpstr>
      <vt:lpstr>Презентация PowerPoint</vt:lpstr>
      <vt:lpstr>Итоги</vt:lpstr>
      <vt:lpstr>4. Expectation-Maximization  (EM-алгоритм)</vt:lpstr>
      <vt:lpstr>План</vt:lpstr>
      <vt:lpstr>Как это выглядит</vt:lpstr>
      <vt:lpstr>Как выглядит смесь распределений</vt:lpstr>
      <vt:lpstr>Как выглядит смесь распределений</vt:lpstr>
      <vt:lpstr>Постановка задачи</vt:lpstr>
      <vt:lpstr>Постановка задачи</vt:lpstr>
      <vt:lpstr>Постановка задачи: разделение смеси</vt:lpstr>
      <vt:lpstr>Проблема решения</vt:lpstr>
      <vt:lpstr>Проблема решения</vt:lpstr>
      <vt:lpstr>EM-алгоритм</vt:lpstr>
      <vt:lpstr>Пример: 2 кластера с гауссовской плотностью</vt:lpstr>
      <vt:lpstr>Простое объяснение ЕМ-алгоритма</vt:lpstr>
      <vt:lpstr>Простое объяснение ЕМ-алгоритма</vt:lpstr>
      <vt:lpstr>Какие еще задачи решаются с помощью  ЕМ-алгоритма</vt:lpstr>
      <vt:lpstr>5. Агломеративная иерахическая  кластеризация</vt:lpstr>
      <vt:lpstr>План</vt:lpstr>
      <vt:lpstr>Иерархическая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Презентация PowerPoint</vt:lpstr>
      <vt:lpstr>Формула Ланса-Уильямса</vt:lpstr>
      <vt:lpstr>Формула Ланса-Уильямса</vt:lpstr>
      <vt:lpstr>Формула Ланса-Уильямса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Пример: кластеризация писем</vt:lpstr>
      <vt:lpstr>Пример: расстояние между кластерами в зависимости от номера итерации </vt:lpstr>
      <vt:lpstr>Пример: расстояние между кластерами</vt:lpstr>
      <vt:lpstr>Пример: расстояние между кластерами</vt:lpstr>
      <vt:lpstr>Пример: расстояние между кластерами</vt:lpstr>
      <vt:lpstr>Пример: перекос в размерах кластеров</vt:lpstr>
      <vt:lpstr>Пример: добавляем SVD (уменьшение размерности) </vt:lpstr>
      <vt:lpstr>Пример: SVD и расстояние при слиянии</vt:lpstr>
      <vt:lpstr>Резюме</vt:lpstr>
      <vt:lpstr>6. Простые графовые методы</vt:lpstr>
      <vt:lpstr>План</vt:lpstr>
      <vt:lpstr>Выделение связных компонент</vt:lpstr>
      <vt:lpstr>Выделение связных компонент</vt:lpstr>
      <vt:lpstr>Кластеризация по компонентам связности</vt:lpstr>
      <vt:lpstr>Минимальное остовное дерево</vt:lpstr>
      <vt:lpstr>Минимальное остовное дерево</vt:lpstr>
      <vt:lpstr>Кластеризация с помощью минимального  остовного дерева</vt:lpstr>
      <vt:lpstr>Резюме</vt:lpstr>
      <vt:lpstr>7. Кластеризация на основе  плотности точек (density based clustering)</vt:lpstr>
      <vt:lpstr>План</vt:lpstr>
      <vt:lpstr>Презентация PowerPoint</vt:lpstr>
      <vt:lpstr>Основные, шумовые и граничные точки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DBSCAN: результаты работы</vt:lpstr>
      <vt:lpstr>Определение числа кластеров</vt:lpstr>
      <vt:lpstr>Определение числа кластеров</vt:lpstr>
      <vt:lpstr>Определение числа кластеров</vt:lpstr>
      <vt:lpstr>Резюме</vt:lpstr>
      <vt:lpstr>8. Выбор метода кластеризации</vt:lpstr>
      <vt:lpstr>Алгоритмы</vt:lpstr>
      <vt:lpstr>Алгоритмы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</vt:lpstr>
      <vt:lpstr>9. Оценка качества и рекомендации  по решению задачи кластеризации</vt:lpstr>
      <vt:lpstr>План</vt:lpstr>
      <vt:lpstr>Среднее внутрикластерное расстояние</vt:lpstr>
      <vt:lpstr>Среднее межкластерное расстояние</vt:lpstr>
      <vt:lpstr>Комбинируем функционалы</vt:lpstr>
      <vt:lpstr>Коэффициент силуэта</vt:lpstr>
      <vt:lpstr>Коэффициент силуэта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Кластеризация</dc:title>
  <dc:creator>Анастасия Бурмакова</dc:creator>
  <cp:lastModifiedBy>Анастасия Бурмакова</cp:lastModifiedBy>
  <cp:revision>43</cp:revision>
  <dcterms:created xsi:type="dcterms:W3CDTF">2021-05-20T03:34:32Z</dcterms:created>
  <dcterms:modified xsi:type="dcterms:W3CDTF">2023-05-15T17:21:10Z</dcterms:modified>
</cp:coreProperties>
</file>